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23" autoAdjust="0"/>
  </p:normalViewPr>
  <p:slideViewPr>
    <p:cSldViewPr>
      <p:cViewPr varScale="1">
        <p:scale>
          <a:sx n="84" d="100"/>
          <a:sy n="84" d="100"/>
        </p:scale>
        <p:origin x="155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241045-B96D-496E-910D-7220A29107D2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59BFA71-188E-4C1C-82F1-7BD751AD7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91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Planning for Recovery and Reconstruction</a:t>
            </a:r>
          </a:p>
          <a:p>
            <a:endParaRPr lang="en-US" b="1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Phetsarath OT" panose="02000500000000000000" pitchFamily="2" charset="0"/>
              </a:rPr>
              <a:t>6 Steps: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003399"/>
                </a:solidFill>
                <a:cs typeface="Phetsarath OT" panose="02000500000000000000" pitchFamily="2" charset="0"/>
              </a:rPr>
              <a:t>Strategic planning: </a:t>
            </a:r>
            <a:r>
              <a:rPr lang="en-US" sz="2000" dirty="0" smtClean="0">
                <a:solidFill>
                  <a:srgbClr val="003399"/>
                </a:solidFill>
                <a:cs typeface="Phetsarath OT" panose="02000500000000000000" pitchFamily="2" charset="0"/>
              </a:rPr>
              <a:t>vision, timeframe, objectives, strategies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003399"/>
                </a:solidFill>
                <a:cs typeface="Phetsarath OT" panose="02000500000000000000" pitchFamily="2" charset="0"/>
              </a:rPr>
              <a:t>Identify available resources: </a:t>
            </a:r>
            <a:r>
              <a:rPr lang="en-US" sz="2000" dirty="0" smtClean="0">
                <a:solidFill>
                  <a:srgbClr val="003399"/>
                </a:solidFill>
                <a:cs typeface="Phetsarath OT" panose="02000500000000000000" pitchFamily="2" charset="0"/>
              </a:rPr>
              <a:t>public sector needs, private sector needs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003399"/>
                </a:solidFill>
                <a:cs typeface="Phetsarath OT" panose="02000500000000000000" pitchFamily="2" charset="0"/>
              </a:rPr>
              <a:t>Needed resources: </a:t>
            </a:r>
            <a:r>
              <a:rPr lang="en-US" sz="2000" dirty="0" smtClean="0">
                <a:solidFill>
                  <a:srgbClr val="003399"/>
                </a:solidFill>
                <a:cs typeface="Phetsarath OT" panose="02000500000000000000" pitchFamily="2" charset="0"/>
              </a:rPr>
              <a:t>grouped according to  productive, social, infrastructure sectors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003399"/>
                </a:solidFill>
                <a:cs typeface="Phetsarath OT" panose="02000500000000000000" pitchFamily="2" charset="0"/>
              </a:rPr>
              <a:t>Determine structure to implement the plan: </a:t>
            </a:r>
            <a:r>
              <a:rPr lang="en-US" sz="2000" dirty="0" smtClean="0">
                <a:solidFill>
                  <a:srgbClr val="003399"/>
                </a:solidFill>
                <a:cs typeface="Phetsarath OT" panose="02000500000000000000" pitchFamily="2" charset="0"/>
              </a:rPr>
              <a:t>which organization, procurement options, monitoring &amp; evaluation.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003399"/>
                </a:solidFill>
                <a:cs typeface="Phetsarath OT" panose="02000500000000000000" pitchFamily="2" charset="0"/>
              </a:rPr>
              <a:t>Draft provincial plan: </a:t>
            </a:r>
            <a:r>
              <a:rPr lang="en-US" sz="2000" i="1" dirty="0" smtClean="0">
                <a:solidFill>
                  <a:srgbClr val="003399"/>
                </a:solidFill>
                <a:cs typeface="Phetsarath OT" panose="02000500000000000000" pitchFamily="2" charset="0"/>
              </a:rPr>
              <a:t>headings next slide</a:t>
            </a:r>
            <a:endParaRPr lang="en-US" sz="2000" dirty="0" smtClean="0">
              <a:solidFill>
                <a:srgbClr val="003399"/>
              </a:solidFill>
              <a:cs typeface="Phetsarath OT" panose="02000500000000000000" pitchFamily="2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003399"/>
                </a:solidFill>
                <a:cs typeface="Phetsarath OT" panose="02000500000000000000" pitchFamily="2" charset="0"/>
              </a:rPr>
              <a:t>Seek approval </a:t>
            </a:r>
            <a:r>
              <a:rPr lang="en-US" sz="2000" dirty="0" smtClean="0">
                <a:solidFill>
                  <a:srgbClr val="003399"/>
                </a:solidFill>
                <a:cs typeface="Phetsarath OT" panose="02000500000000000000" pitchFamily="2" charset="0"/>
              </a:rPr>
              <a:t>of Provincial Government and disseminate plan</a:t>
            </a:r>
          </a:p>
          <a:p>
            <a:pPr marL="914400" indent="-914400">
              <a:buFont typeface="+mj-lt"/>
              <a:buAutoNum type="arabicPeriod"/>
            </a:pPr>
            <a:endParaRPr lang="en-US" sz="4400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FA71-188E-4C1C-82F1-7BD751AD760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691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3268663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7321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D3DD-CFEE-4130-A056-88F986525227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CB11-9BC1-453B-B61E-93691B51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970252"/>
            <a:ext cx="645102" cy="77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0" y="6291261"/>
            <a:ext cx="919849" cy="435349"/>
          </a:xfrm>
          <a:prstGeom prst="rect">
            <a:avLst/>
          </a:prstGeom>
        </p:spPr>
      </p:pic>
      <p:pic>
        <p:nvPicPr>
          <p:cNvPr id="15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962" y="689646"/>
            <a:ext cx="784075" cy="62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30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25FC5-2AA3-49F6-9F04-D7BFDC62CBF4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3027-B27E-4130-874E-BEDB86DD7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3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 rot="5400000" flipH="1">
            <a:off x="3332163" y="3384550"/>
            <a:ext cx="6867525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0755" y="3268344"/>
              <a:ext cx="109914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9894" y="3268345"/>
              <a:ext cx="1097027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6922" y="3268344"/>
              <a:ext cx="1097026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38950" y="6356350"/>
            <a:ext cx="1868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BBCF-7233-4722-AC12-61C36B758C01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0DEF-A772-4BC1-8F8F-C676DA2DA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5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39345-55D8-4276-AC75-3A00A7AAB3B9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A404-91AF-4DB6-9413-E09CA73D1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4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282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 flipH="1">
            <a:off x="0" y="4229100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0AFD-324C-43AC-8BCD-284E73E4BA54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2F7D-19A8-4FAC-A9AE-946CC24E0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4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15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DBEB-F119-47FF-84E8-5AACF51FE0FF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805B-4F33-423E-ABF8-633B87AD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0F7B-D3E3-445A-8363-CCF278AEB406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223B-D833-4D14-9CE6-800565D1A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77A5-C084-48DD-A817-51E1F0F35A85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C7FA-0F53-4B8A-B107-D6A5EA6BD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9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68A8-45BA-4375-AB22-F5AC85D5964B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16E0-0986-42D7-9772-2273D3B70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2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262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 flipH="1">
            <a:off x="0" y="11430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D2534-2BE9-4BDE-84E3-7007F3C7D124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B433-20D9-4D33-8844-D5195EA74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035D8-1A07-40E8-9D6A-06CC00ED9D4F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6C63-EBE2-422E-86A7-921B20C32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80975" y="0"/>
            <a:ext cx="968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C5FC7F-8325-4B0F-A7AC-B36D507F46BB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1413" y="0"/>
            <a:ext cx="382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254AF026-0D4C-4B84-A717-AA5FC1A5E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AB39F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“Post-Disaster Needs Assessment and Recovery in Vietnam”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S3.4 Preparing Multi-Sector Post-Disaster Needs Assessment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examine each sub-sector’s assessment and proposed projects, from the perspective of the PCFSC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ensure that the requirements of national government policy are fulfilled</a:t>
            </a:r>
          </a:p>
          <a:p>
            <a:pPr eaLnBrk="1" hangingPunct="1">
              <a:buFont typeface="Calibri" charset="0"/>
              <a:buAutoNum type="arabicPeriod"/>
            </a:pPr>
            <a:endParaRPr lang="en-US" dirty="0" smtClean="0"/>
          </a:p>
          <a:p>
            <a:pPr eaLnBrk="1" hangingPunct="1">
              <a:buFont typeface="Calibri" charset="0"/>
              <a:buAutoNum type="arabicPeriod"/>
            </a:pPr>
            <a:endParaRPr lang="en-US" dirty="0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Session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3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As members of the PCFSC, discuss the results of each sub-sector’s assessment.</a:t>
            </a:r>
          </a:p>
          <a:p>
            <a:pPr lvl="1"/>
            <a:r>
              <a:rPr lang="en-US" sz="2400" dirty="0" smtClean="0"/>
              <a:t>A long-list of every sector’s needs and proposed projects will be displayed. </a:t>
            </a:r>
          </a:p>
          <a:p>
            <a:pPr lvl="1"/>
            <a:r>
              <a:rPr lang="en-US" sz="2400" dirty="0" smtClean="0"/>
              <a:t>As the PCFSC, what are the priority needs for recovery and reconstruction?</a:t>
            </a:r>
          </a:p>
          <a:p>
            <a:pPr lvl="1"/>
            <a:r>
              <a:rPr lang="en-US" sz="2400" dirty="0" smtClean="0"/>
              <a:t>What are the challenges?</a:t>
            </a:r>
          </a:p>
          <a:p>
            <a:pPr lvl="1"/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91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cs typeface="Phetsarath OT" panose="02000500000000000000" pitchFamily="2" charset="0"/>
              </a:rPr>
              <a:t>6 Steps: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>
                <a:cs typeface="Phetsarath OT" panose="02000500000000000000" pitchFamily="2" charset="0"/>
              </a:rPr>
              <a:t>S</a:t>
            </a:r>
            <a:r>
              <a:rPr lang="en-US" sz="2000" b="1" dirty="0" smtClean="0">
                <a:cs typeface="Phetsarath OT" panose="02000500000000000000" pitchFamily="2" charset="0"/>
              </a:rPr>
              <a:t>trategic planning: </a:t>
            </a:r>
            <a:r>
              <a:rPr lang="en-US" sz="2000" dirty="0" smtClean="0">
                <a:cs typeface="Phetsarath OT" panose="02000500000000000000" pitchFamily="2" charset="0"/>
              </a:rPr>
              <a:t>vision, timeframe, objectives, strategies </a:t>
            </a:r>
            <a:endParaRPr lang="en-US" sz="2000" dirty="0">
              <a:cs typeface="Phetsarath OT" panose="02000500000000000000" pitchFamily="2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 smtClean="0">
                <a:cs typeface="Phetsarath OT" panose="02000500000000000000" pitchFamily="2" charset="0"/>
              </a:rPr>
              <a:t>Identify available resources: </a:t>
            </a:r>
            <a:r>
              <a:rPr lang="en-US" sz="2000" dirty="0" smtClean="0">
                <a:cs typeface="Phetsarath OT" panose="02000500000000000000" pitchFamily="2" charset="0"/>
              </a:rPr>
              <a:t>public sector needs, private sector needs </a:t>
            </a:r>
            <a:endParaRPr lang="en-US" sz="2000" dirty="0">
              <a:cs typeface="Phetsarath OT" panose="02000500000000000000" pitchFamily="2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 smtClean="0">
                <a:cs typeface="Phetsarath OT" panose="02000500000000000000" pitchFamily="2" charset="0"/>
              </a:rPr>
              <a:t>Needed resources: </a:t>
            </a:r>
            <a:r>
              <a:rPr lang="en-US" sz="2000" dirty="0" smtClean="0">
                <a:cs typeface="Phetsarath OT" panose="02000500000000000000" pitchFamily="2" charset="0"/>
              </a:rPr>
              <a:t>grouped according to  productive, social, infrastructure sectors</a:t>
            </a:r>
            <a:endParaRPr lang="en-US" sz="2000" dirty="0">
              <a:cs typeface="Phetsarath OT" panose="02000500000000000000" pitchFamily="2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 smtClean="0">
                <a:cs typeface="Phetsarath OT" panose="02000500000000000000" pitchFamily="2" charset="0"/>
              </a:rPr>
              <a:t>Determine structure </a:t>
            </a:r>
            <a:r>
              <a:rPr lang="en-US" sz="2000" b="1" dirty="0">
                <a:cs typeface="Phetsarath OT" panose="02000500000000000000" pitchFamily="2" charset="0"/>
              </a:rPr>
              <a:t>to </a:t>
            </a:r>
            <a:r>
              <a:rPr lang="en-US" sz="2000" b="1" dirty="0" smtClean="0">
                <a:cs typeface="Phetsarath OT" panose="02000500000000000000" pitchFamily="2" charset="0"/>
              </a:rPr>
              <a:t>implement the plan: </a:t>
            </a:r>
            <a:r>
              <a:rPr lang="en-US" sz="2000" dirty="0" smtClean="0">
                <a:cs typeface="Phetsarath OT" panose="02000500000000000000" pitchFamily="2" charset="0"/>
              </a:rPr>
              <a:t>which organization, procurement options, monitoring &amp; evaluation.</a:t>
            </a:r>
            <a:endParaRPr lang="en-US" sz="2000" dirty="0">
              <a:cs typeface="Phetsarath OT" panose="02000500000000000000" pitchFamily="2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 smtClean="0">
                <a:cs typeface="Phetsarath OT" panose="02000500000000000000" pitchFamily="2" charset="0"/>
              </a:rPr>
              <a:t>Draft provincial plan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 smtClean="0">
                <a:cs typeface="Phetsarath OT" panose="02000500000000000000" pitchFamily="2" charset="0"/>
              </a:rPr>
              <a:t>Seek approval </a:t>
            </a:r>
            <a:r>
              <a:rPr lang="en-US" sz="2000" dirty="0" smtClean="0">
                <a:cs typeface="Phetsarath OT" panose="02000500000000000000" pitchFamily="2" charset="0"/>
              </a:rPr>
              <a:t>of Provincial Government and disseminate plan</a:t>
            </a:r>
            <a:endParaRPr lang="en-US" sz="2000" dirty="0">
              <a:cs typeface="Phetsarath OT" panose="02000500000000000000" pitchFamily="2" charset="0"/>
            </a:endParaRPr>
          </a:p>
          <a:p>
            <a:pPr marL="914400" indent="-914400">
              <a:buFont typeface="+mj-lt"/>
              <a:buAutoNum type="arabicPeriod"/>
            </a:pP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for Recovery and Reconstruction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9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DB_template_upd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CAUPD template</Template>
  <TotalTime>4753</TotalTime>
  <Words>235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Angsana New</vt:lpstr>
      <vt:lpstr>Arial</vt:lpstr>
      <vt:lpstr>Calibri</vt:lpstr>
      <vt:lpstr>HY그래픽M</vt:lpstr>
      <vt:lpstr>Phetsarath OT</vt:lpstr>
      <vt:lpstr>Trebuchet MS</vt:lpstr>
      <vt:lpstr>Wingdings 2</vt:lpstr>
      <vt:lpstr>AFDB_template_update</vt:lpstr>
      <vt:lpstr>“Post-Disaster Needs Assessment and Recovery in Vietnam”</vt:lpstr>
      <vt:lpstr>Session Objectives</vt:lpstr>
      <vt:lpstr>Group Discussion</vt:lpstr>
      <vt:lpstr>Planning for Recovery and Reconstruction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Institutional and Capacity  Building Support for Sub-National Post Disaster Reconstruction Activities in Khammouane Province</dc:title>
  <dc:creator>Pearn</dc:creator>
  <cp:lastModifiedBy>Tuan</cp:lastModifiedBy>
  <cp:revision>706</cp:revision>
  <dcterms:created xsi:type="dcterms:W3CDTF">2013-02-18T06:24:38Z</dcterms:created>
  <dcterms:modified xsi:type="dcterms:W3CDTF">2015-05-22T09:31:38Z</dcterms:modified>
</cp:coreProperties>
</file>