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7" r:id="rId2"/>
    <p:sldId id="258" r:id="rId3"/>
    <p:sldId id="263" r:id="rId4"/>
    <p:sldId id="264" r:id="rId5"/>
    <p:sldId id="265" r:id="rId6"/>
    <p:sldId id="266" r:id="rId7"/>
    <p:sldId id="267" r:id="rId8"/>
    <p:sldId id="268" r:id="rId9"/>
    <p:sldId id="269" r:id="rId10"/>
    <p:sldId id="261" r:id="rId11"/>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itchFamily="34" charset="0"/>
        <a:ea typeface="+mn-ea"/>
        <a:cs typeface="Angsana New" pitchFamily="18" charset="-34"/>
      </a:defRPr>
    </a:lvl1pPr>
    <a:lvl2pPr marL="457200" algn="l" rtl="0" eaLnBrk="0" fontAlgn="base" hangingPunct="0">
      <a:spcBef>
        <a:spcPct val="0"/>
      </a:spcBef>
      <a:spcAft>
        <a:spcPct val="0"/>
      </a:spcAft>
      <a:defRPr kern="1200">
        <a:solidFill>
          <a:schemeClr val="tx1"/>
        </a:solidFill>
        <a:latin typeface="Arial" pitchFamily="34" charset="0"/>
        <a:ea typeface="+mn-ea"/>
        <a:cs typeface="Angsana New" pitchFamily="18" charset="-34"/>
      </a:defRPr>
    </a:lvl2pPr>
    <a:lvl3pPr marL="914400" algn="l" rtl="0" eaLnBrk="0" fontAlgn="base" hangingPunct="0">
      <a:spcBef>
        <a:spcPct val="0"/>
      </a:spcBef>
      <a:spcAft>
        <a:spcPct val="0"/>
      </a:spcAft>
      <a:defRPr kern="1200">
        <a:solidFill>
          <a:schemeClr val="tx1"/>
        </a:solidFill>
        <a:latin typeface="Arial" pitchFamily="34" charset="0"/>
        <a:ea typeface="+mn-ea"/>
        <a:cs typeface="Angsana New" pitchFamily="18" charset="-34"/>
      </a:defRPr>
    </a:lvl3pPr>
    <a:lvl4pPr marL="1371600" algn="l" rtl="0" eaLnBrk="0" fontAlgn="base" hangingPunct="0">
      <a:spcBef>
        <a:spcPct val="0"/>
      </a:spcBef>
      <a:spcAft>
        <a:spcPct val="0"/>
      </a:spcAft>
      <a:defRPr kern="1200">
        <a:solidFill>
          <a:schemeClr val="tx1"/>
        </a:solidFill>
        <a:latin typeface="Arial" pitchFamily="34" charset="0"/>
        <a:ea typeface="+mn-ea"/>
        <a:cs typeface="Angsana New" pitchFamily="18" charset="-34"/>
      </a:defRPr>
    </a:lvl4pPr>
    <a:lvl5pPr marL="1828800" algn="l" rtl="0" eaLnBrk="0" fontAlgn="base" hangingPunct="0">
      <a:spcBef>
        <a:spcPct val="0"/>
      </a:spcBef>
      <a:spcAft>
        <a:spcPct val="0"/>
      </a:spcAft>
      <a:defRPr kern="1200">
        <a:solidFill>
          <a:schemeClr val="tx1"/>
        </a:solidFill>
        <a:latin typeface="Arial" pitchFamily="34" charset="0"/>
        <a:ea typeface="+mn-ea"/>
        <a:cs typeface="Angsana New" pitchFamily="18" charset="-34"/>
      </a:defRPr>
    </a:lvl5pPr>
    <a:lvl6pPr marL="2286000" algn="l" defTabSz="914400" rtl="0" eaLnBrk="1" latinLnBrk="0" hangingPunct="1">
      <a:defRPr kern="1200">
        <a:solidFill>
          <a:schemeClr val="tx1"/>
        </a:solidFill>
        <a:latin typeface="Arial" pitchFamily="34" charset="0"/>
        <a:ea typeface="+mn-ea"/>
        <a:cs typeface="Angsana New" pitchFamily="18" charset="-34"/>
      </a:defRPr>
    </a:lvl6pPr>
    <a:lvl7pPr marL="2743200" algn="l" defTabSz="914400" rtl="0" eaLnBrk="1" latinLnBrk="0" hangingPunct="1">
      <a:defRPr kern="1200">
        <a:solidFill>
          <a:schemeClr val="tx1"/>
        </a:solidFill>
        <a:latin typeface="Arial" pitchFamily="34" charset="0"/>
        <a:ea typeface="+mn-ea"/>
        <a:cs typeface="Angsana New" pitchFamily="18" charset="-34"/>
      </a:defRPr>
    </a:lvl7pPr>
    <a:lvl8pPr marL="3200400" algn="l" defTabSz="914400" rtl="0" eaLnBrk="1" latinLnBrk="0" hangingPunct="1">
      <a:defRPr kern="1200">
        <a:solidFill>
          <a:schemeClr val="tx1"/>
        </a:solidFill>
        <a:latin typeface="Arial" pitchFamily="34" charset="0"/>
        <a:ea typeface="+mn-ea"/>
        <a:cs typeface="Angsana New" pitchFamily="18" charset="-34"/>
      </a:defRPr>
    </a:lvl8pPr>
    <a:lvl9pPr marL="3657600" algn="l" defTabSz="914400" rtl="0" eaLnBrk="1" latinLnBrk="0" hangingPunct="1">
      <a:defRPr kern="1200">
        <a:solidFill>
          <a:schemeClr val="tx1"/>
        </a:solidFill>
        <a:latin typeface="Arial" pitchFamily="34" charset="0"/>
        <a:ea typeface="+mn-ea"/>
        <a:cs typeface="Angsana New" pitchFamily="18" charset="-34"/>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023" autoAdjust="0"/>
  </p:normalViewPr>
  <p:slideViewPr>
    <p:cSldViewPr>
      <p:cViewPr varScale="1">
        <p:scale>
          <a:sx n="65" d="100"/>
          <a:sy n="65" d="100"/>
        </p:scale>
        <p:origin x="1488"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09241045-B96D-496E-910D-7220A29107D2}" type="datetimeFigureOut">
              <a:rPr lang="en-US"/>
              <a:pPr>
                <a:defRPr/>
              </a:pPr>
              <a:t>20-Nov-14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itchFamily="34" charset="0"/>
              </a:defRPr>
            </a:lvl1pPr>
          </a:lstStyle>
          <a:p>
            <a:pPr>
              <a:defRPr/>
            </a:pPr>
            <a:fld id="{059BFA71-188E-4C1C-82F1-7BD751AD760A}" type="slidenum">
              <a:rPr lang="en-US"/>
              <a:pPr>
                <a:defRPr/>
              </a:pPr>
              <a:t>‹#›</a:t>
            </a:fld>
            <a:endParaRPr lang="en-US"/>
          </a:p>
        </p:txBody>
      </p:sp>
    </p:spTree>
    <p:extLst>
      <p:ext uri="{BB962C8B-B14F-4D97-AF65-F5344CB8AC3E}">
        <p14:creationId xmlns:p14="http://schemas.microsoft.com/office/powerpoint/2010/main" val="47209167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59BFA71-188E-4C1C-82F1-7BD751AD760A}" type="slidenum">
              <a:rPr lang="en-US" smtClean="0"/>
              <a:pPr>
                <a:defRPr/>
              </a:pPr>
              <a:t>10</a:t>
            </a:fld>
            <a:endParaRPr lang="en-US"/>
          </a:p>
        </p:txBody>
      </p:sp>
    </p:spTree>
    <p:extLst>
      <p:ext uri="{BB962C8B-B14F-4D97-AF65-F5344CB8AC3E}">
        <p14:creationId xmlns:p14="http://schemas.microsoft.com/office/powerpoint/2010/main" val="21113161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16"/>
          <p:cNvGrpSpPr>
            <a:grpSpLocks/>
          </p:cNvGrpSpPr>
          <p:nvPr/>
        </p:nvGrpSpPr>
        <p:grpSpPr bwMode="auto">
          <a:xfrm>
            <a:off x="0" y="3268663"/>
            <a:ext cx="9144000" cy="146050"/>
            <a:chOff x="0" y="3268345"/>
            <a:chExt cx="9144000" cy="146304"/>
          </a:xfrm>
        </p:grpSpPr>
        <p:sp>
          <p:nvSpPr>
            <p:cNvPr id="5" name="Rectangle 4"/>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Rectangle 5"/>
            <p:cNvSpPr/>
            <p:nvPr userDrawn="1"/>
          </p:nvSpPr>
          <p:spPr>
            <a:xfrm>
              <a:off x="5181600" y="3268345"/>
              <a:ext cx="1096963"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6"/>
            <p:cNvSpPr/>
            <p:nvPr userDrawn="1"/>
          </p:nvSpPr>
          <p:spPr>
            <a:xfrm>
              <a:off x="6278563" y="3268345"/>
              <a:ext cx="1096962"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Rectangle 7"/>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2" name="Title 1"/>
          <p:cNvSpPr>
            <a:spLocks noGrp="1"/>
          </p:cNvSpPr>
          <p:nvPr>
            <p:ph type="ctrTitle"/>
          </p:nvPr>
        </p:nvSpPr>
        <p:spPr>
          <a:xfrm>
            <a:off x="609600" y="1752600"/>
            <a:ext cx="7924800" cy="1470025"/>
          </a:xfrm>
          <a:prstGeom prst="rect">
            <a:avLst/>
          </a:prstGeom>
        </p:spPr>
        <p:txBody>
          <a:bodyPr anchor="b"/>
          <a:lstStyle>
            <a:lvl1pPr algn="ctr">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05200"/>
            <a:ext cx="6400800" cy="2732112"/>
          </a:xfrm>
        </p:spPr>
        <p:txBody>
          <a:bodyPr>
            <a:normAutofit/>
          </a:bodyPr>
          <a:lstStyle>
            <a:lvl1pPr marL="0" indent="0" algn="ctr">
              <a:buNone/>
              <a:defRPr sz="2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9" name="Date Placeholder 3"/>
          <p:cNvSpPr>
            <a:spLocks noGrp="1"/>
          </p:cNvSpPr>
          <p:nvPr>
            <p:ph type="dt" sz="half" idx="10"/>
          </p:nvPr>
        </p:nvSpPr>
        <p:spPr/>
        <p:txBody>
          <a:bodyPr/>
          <a:lstStyle>
            <a:lvl1pPr>
              <a:defRPr/>
            </a:lvl1pPr>
          </a:lstStyle>
          <a:p>
            <a:pPr>
              <a:defRPr/>
            </a:pPr>
            <a:fld id="{82C8D3DD-CFEE-4130-A056-88F986525227}" type="datetimeFigureOut">
              <a:rPr lang="en-US"/>
              <a:pPr>
                <a:defRPr/>
              </a:pPr>
              <a:t>20-Nov-14</a:t>
            </a:fld>
            <a:endParaRPr lang="en-US"/>
          </a:p>
        </p:txBody>
      </p:sp>
      <p:sp>
        <p:nvSpPr>
          <p:cNvPr id="10"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B931CB11-9BC1-453B-B61E-93691B514CE2}" type="slidenum">
              <a:rPr lang="en-US"/>
              <a:pPr>
                <a:defRPr/>
              </a:pPr>
              <a:t>‹#›</a:t>
            </a:fld>
            <a:endParaRPr lang="en-US"/>
          </a:p>
        </p:txBody>
      </p:sp>
      <p:pic>
        <p:nvPicPr>
          <p:cNvPr id="13" name="Picture 12" descr="http://107.167.178.29/ADPCNEW/images/NZAid.jpg"/>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4788024" y="5970252"/>
            <a:ext cx="645102" cy="772195"/>
          </a:xfrm>
          <a:prstGeom prst="rect">
            <a:avLst/>
          </a:prstGeom>
          <a:noFill/>
          <a:ln>
            <a:noFill/>
          </a:ln>
        </p:spPr>
      </p:pic>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52150" y="6291261"/>
            <a:ext cx="919849" cy="435349"/>
          </a:xfrm>
          <a:prstGeom prst="rect">
            <a:avLst/>
          </a:prstGeom>
        </p:spPr>
      </p:pic>
      <p:pic>
        <p:nvPicPr>
          <p:cNvPr id="16" name="Picture 1"/>
          <p:cNvPicPr>
            <a:picLocks noChangeAspect="1" noChangeArrowheads="1"/>
          </p:cNvPicPr>
          <p:nvPr userDrawn="1"/>
        </p:nvPicPr>
        <p:blipFill>
          <a:blip r:embed="rId4"/>
          <a:srcRect/>
          <a:stretch>
            <a:fillRect/>
          </a:stretch>
        </p:blipFill>
        <p:spPr bwMode="auto">
          <a:xfrm>
            <a:off x="4015185" y="182562"/>
            <a:ext cx="1113631" cy="1112538"/>
          </a:xfrm>
          <a:prstGeom prst="rect">
            <a:avLst/>
          </a:prstGeom>
          <a:noFill/>
          <a:ln w="9525">
            <a:noFill/>
            <a:miter lim="800000"/>
            <a:headEnd/>
            <a:tailEnd/>
          </a:ln>
        </p:spPr>
      </p:pic>
    </p:spTree>
    <p:extLst>
      <p:ext uri="{BB962C8B-B14F-4D97-AF65-F5344CB8AC3E}">
        <p14:creationId xmlns:p14="http://schemas.microsoft.com/office/powerpoint/2010/main" val="73430857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grpSp>
        <p:nvGrpSpPr>
          <p:cNvPr id="4" name="Group 7"/>
          <p:cNvGrpSpPr>
            <a:grpSpLocks/>
          </p:cNvGrpSpPr>
          <p:nvPr/>
        </p:nvGrpSpPr>
        <p:grpSpPr bwMode="auto">
          <a:xfrm flipH="1">
            <a:off x="0" y="1371600"/>
            <a:ext cx="9144000" cy="73025"/>
            <a:chOff x="0" y="3268345"/>
            <a:chExt cx="9144000" cy="146304"/>
          </a:xfrm>
        </p:grpSpPr>
        <p:sp>
          <p:nvSpPr>
            <p:cNvPr id="5" name="Rectangle 4"/>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Rectangle 5"/>
            <p:cNvSpPr/>
            <p:nvPr userDrawn="1"/>
          </p:nvSpPr>
          <p:spPr>
            <a:xfrm>
              <a:off x="5181600" y="3268345"/>
              <a:ext cx="1096962"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Rectangle 7"/>
            <p:cNvSpPr/>
            <p:nvPr userDrawn="1"/>
          </p:nvSpPr>
          <p:spPr>
            <a:xfrm>
              <a:off x="6278562" y="3268345"/>
              <a:ext cx="1096963"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 name="Rectangle 8"/>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
        <p:nvSpPr>
          <p:cNvPr id="10" name="Date Placeholder 3"/>
          <p:cNvSpPr>
            <a:spLocks noGrp="1"/>
          </p:cNvSpPr>
          <p:nvPr>
            <p:ph type="dt" sz="half" idx="10"/>
          </p:nvPr>
        </p:nvSpPr>
        <p:spPr/>
        <p:txBody>
          <a:bodyPr/>
          <a:lstStyle>
            <a:lvl1pPr>
              <a:defRPr/>
            </a:lvl1pPr>
          </a:lstStyle>
          <a:p>
            <a:pPr>
              <a:defRPr/>
            </a:pPr>
            <a:fld id="{0A125FC5-2AA3-49F6-9F04-D7BFDC62CBF4}" type="datetimeFigureOut">
              <a:rPr lang="en-US"/>
              <a:pPr>
                <a:defRPr/>
              </a:pPr>
              <a:t>20-Nov-14</a:t>
            </a:fld>
            <a:endParaRPr lang="en-US"/>
          </a:p>
        </p:txBody>
      </p:sp>
      <p:sp>
        <p:nvSpPr>
          <p:cNvPr id="11" name="Footer Placeholder 4"/>
          <p:cNvSpPr>
            <a:spLocks noGrp="1"/>
          </p:cNvSpPr>
          <p:nvPr>
            <p:ph type="ftr" sz="quarter" idx="11"/>
          </p:nvPr>
        </p:nvSpPr>
        <p:spPr/>
        <p:txBody>
          <a:bodyPr/>
          <a:lstStyle>
            <a:lvl1pPr>
              <a:defRPr/>
            </a:lvl1pPr>
          </a:lstStyle>
          <a:p>
            <a:pPr>
              <a:defRPr/>
            </a:pPr>
            <a:endParaRPr lang="en-US"/>
          </a:p>
        </p:txBody>
      </p:sp>
      <p:sp>
        <p:nvSpPr>
          <p:cNvPr id="12" name="Slide Number Placeholder 5"/>
          <p:cNvSpPr>
            <a:spLocks noGrp="1"/>
          </p:cNvSpPr>
          <p:nvPr>
            <p:ph type="sldNum" sz="quarter" idx="12"/>
          </p:nvPr>
        </p:nvSpPr>
        <p:spPr/>
        <p:txBody>
          <a:bodyPr/>
          <a:lstStyle>
            <a:lvl1pPr>
              <a:defRPr/>
            </a:lvl1pPr>
          </a:lstStyle>
          <a:p>
            <a:pPr>
              <a:defRPr/>
            </a:pPr>
            <a:fld id="{2E583027-B27E-4130-874E-BEDB86DD701E}" type="slidenum">
              <a:rPr lang="en-US"/>
              <a:pPr>
                <a:defRPr/>
              </a:pPr>
              <a:t>‹#›</a:t>
            </a:fld>
            <a:endParaRPr lang="en-US"/>
          </a:p>
        </p:txBody>
      </p:sp>
    </p:spTree>
    <p:extLst>
      <p:ext uri="{BB962C8B-B14F-4D97-AF65-F5344CB8AC3E}">
        <p14:creationId xmlns:p14="http://schemas.microsoft.com/office/powerpoint/2010/main" val="10417340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Group 8"/>
          <p:cNvGrpSpPr>
            <a:grpSpLocks/>
          </p:cNvGrpSpPr>
          <p:nvPr/>
        </p:nvGrpSpPr>
        <p:grpSpPr bwMode="auto">
          <a:xfrm rot="5400000" flipH="1">
            <a:off x="3332163" y="3384550"/>
            <a:ext cx="6867525" cy="73025"/>
            <a:chOff x="0" y="3268345"/>
            <a:chExt cx="9144000" cy="146304"/>
          </a:xfrm>
        </p:grpSpPr>
        <p:sp>
          <p:nvSpPr>
            <p:cNvPr id="5" name="Rectangle 4"/>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Rectangle 5"/>
            <p:cNvSpPr/>
            <p:nvPr userDrawn="1"/>
          </p:nvSpPr>
          <p:spPr>
            <a:xfrm>
              <a:off x="5180755" y="3268344"/>
              <a:ext cx="109914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6"/>
            <p:cNvSpPr/>
            <p:nvPr userDrawn="1"/>
          </p:nvSpPr>
          <p:spPr>
            <a:xfrm>
              <a:off x="6279894" y="3268345"/>
              <a:ext cx="1097027"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Rectangle 7"/>
            <p:cNvSpPr/>
            <p:nvPr userDrawn="1"/>
          </p:nvSpPr>
          <p:spPr>
            <a:xfrm>
              <a:off x="7376922" y="3268344"/>
              <a:ext cx="1097026"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2" name="Vertical Title 1"/>
          <p:cNvSpPr>
            <a:spLocks noGrp="1"/>
          </p:cNvSpPr>
          <p:nvPr>
            <p:ph type="title" orient="vert"/>
          </p:nvPr>
        </p:nvSpPr>
        <p:spPr>
          <a:xfrm>
            <a:off x="6858000" y="274638"/>
            <a:ext cx="18288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1722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3"/>
          <p:cNvSpPr>
            <a:spLocks noGrp="1"/>
          </p:cNvSpPr>
          <p:nvPr>
            <p:ph type="dt" sz="half" idx="10"/>
          </p:nvPr>
        </p:nvSpPr>
        <p:spPr>
          <a:xfrm>
            <a:off x="6838950" y="6356350"/>
            <a:ext cx="1868488" cy="365125"/>
          </a:xfrm>
        </p:spPr>
        <p:txBody>
          <a:bodyPr/>
          <a:lstStyle>
            <a:lvl1pPr>
              <a:defRPr/>
            </a:lvl1pPr>
          </a:lstStyle>
          <a:p>
            <a:pPr>
              <a:defRPr/>
            </a:pPr>
            <a:fld id="{1017BBCF-7233-4722-AC12-61C36B758C01}" type="datetimeFigureOut">
              <a:rPr lang="en-US"/>
              <a:pPr>
                <a:defRPr/>
              </a:pPr>
              <a:t>20-Nov-14</a:t>
            </a:fld>
            <a:endParaRPr lang="en-US"/>
          </a:p>
        </p:txBody>
      </p:sp>
      <p:sp>
        <p:nvSpPr>
          <p:cNvPr id="10"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31930DEF-A772-4BC1-8F8F-C676DA2DA9A0}" type="slidenum">
              <a:rPr lang="en-US"/>
              <a:pPr>
                <a:defRPr/>
              </a:pPr>
              <a:t>‹#›</a:t>
            </a:fld>
            <a:endParaRPr lang="en-US"/>
          </a:p>
        </p:txBody>
      </p:sp>
    </p:spTree>
    <p:extLst>
      <p:ext uri="{BB962C8B-B14F-4D97-AF65-F5344CB8AC3E}">
        <p14:creationId xmlns:p14="http://schemas.microsoft.com/office/powerpoint/2010/main" val="3758550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grpSp>
        <p:nvGrpSpPr>
          <p:cNvPr id="4" name="Group 13"/>
          <p:cNvGrpSpPr>
            <a:grpSpLocks/>
          </p:cNvGrpSpPr>
          <p:nvPr/>
        </p:nvGrpSpPr>
        <p:grpSpPr bwMode="auto">
          <a:xfrm>
            <a:off x="0" y="1371600"/>
            <a:ext cx="9144000" cy="73025"/>
            <a:chOff x="0" y="3268345"/>
            <a:chExt cx="9144000" cy="146304"/>
          </a:xfrm>
        </p:grpSpPr>
        <p:sp>
          <p:nvSpPr>
            <p:cNvPr id="5" name="Rectangle 4"/>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Rectangle 5"/>
            <p:cNvSpPr/>
            <p:nvPr userDrawn="1"/>
          </p:nvSpPr>
          <p:spPr>
            <a:xfrm>
              <a:off x="5181600" y="3268345"/>
              <a:ext cx="1096963"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6"/>
            <p:cNvSpPr/>
            <p:nvPr userDrawn="1"/>
          </p:nvSpPr>
          <p:spPr>
            <a:xfrm>
              <a:off x="6278563" y="3268345"/>
              <a:ext cx="1096962"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Rectangle 7"/>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3" name="Content Placeholder 2"/>
          <p:cNvSpPr>
            <a:spLocks noGrp="1"/>
          </p:cNvSpPr>
          <p:nvPr>
            <p:ph idx="1"/>
          </p:nvPr>
        </p:nvSpPr>
        <p:spPr>
          <a:xfrm>
            <a:off x="457200" y="1499616"/>
            <a:ext cx="8229600" cy="462654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9" name="Title 18"/>
          <p:cNvSpPr>
            <a:spLocks noGrp="1"/>
          </p:cNvSpPr>
          <p:nvPr>
            <p:ph type="title"/>
          </p:nvPr>
        </p:nvSpPr>
        <p:spPr/>
        <p:txBody>
          <a:bodyPr/>
          <a:lstStyle>
            <a:lvl1pPr algn="ctr">
              <a:defRPr sz="3600"/>
            </a:lvl1pPr>
          </a:lstStyle>
          <a:p>
            <a:r>
              <a:rPr lang="en-US" smtClean="0"/>
              <a:t>Click to edit Master title style</a:t>
            </a:r>
            <a:endParaRPr lang="en-US" dirty="0"/>
          </a:p>
        </p:txBody>
      </p:sp>
      <p:sp>
        <p:nvSpPr>
          <p:cNvPr id="9" name="Date Placeholder 3"/>
          <p:cNvSpPr>
            <a:spLocks noGrp="1"/>
          </p:cNvSpPr>
          <p:nvPr>
            <p:ph type="dt" sz="half" idx="10"/>
          </p:nvPr>
        </p:nvSpPr>
        <p:spPr/>
        <p:txBody>
          <a:bodyPr/>
          <a:lstStyle>
            <a:lvl1pPr>
              <a:defRPr/>
            </a:lvl1pPr>
          </a:lstStyle>
          <a:p>
            <a:pPr>
              <a:defRPr/>
            </a:pPr>
            <a:fld id="{24639345-55D8-4276-AC75-3A00A7AAB3B9}" type="datetimeFigureOut">
              <a:rPr lang="en-US"/>
              <a:pPr>
                <a:defRPr/>
              </a:pPr>
              <a:t>20-Nov-14</a:t>
            </a:fld>
            <a:endParaRPr lang="en-US"/>
          </a:p>
        </p:txBody>
      </p:sp>
      <p:sp>
        <p:nvSpPr>
          <p:cNvPr id="10"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8AFCA404-91AF-4DB6-9413-E09CA73D1B2C}" type="slidenum">
              <a:rPr lang="en-US"/>
              <a:pPr>
                <a:defRPr/>
              </a:pPr>
              <a:t>‹#›</a:t>
            </a:fld>
            <a:endParaRPr lang="en-US"/>
          </a:p>
        </p:txBody>
      </p:sp>
      <p:pic>
        <p:nvPicPr>
          <p:cNvPr id="12" name="Picture 11" descr="http://107.167.178.29/ADPCNEW/images/NZAid.jpg"/>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8563494" y="6273838"/>
            <a:ext cx="373962" cy="447637"/>
          </a:xfrm>
          <a:prstGeom prst="rect">
            <a:avLst/>
          </a:prstGeom>
          <a:noFill/>
          <a:ln>
            <a:noFill/>
          </a:ln>
        </p:spPr>
      </p:pic>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55193" y="6469499"/>
            <a:ext cx="533231" cy="252369"/>
          </a:xfrm>
          <a:prstGeom prst="rect">
            <a:avLst/>
          </a:prstGeom>
        </p:spPr>
      </p:pic>
      <p:pic>
        <p:nvPicPr>
          <p:cNvPr id="15" name="Picture 1"/>
          <p:cNvPicPr>
            <a:picLocks noChangeAspect="1" noChangeArrowheads="1"/>
          </p:cNvPicPr>
          <p:nvPr userDrawn="1"/>
        </p:nvPicPr>
        <p:blipFill>
          <a:blip r:embed="rId4"/>
          <a:srcRect/>
          <a:stretch>
            <a:fillRect/>
          </a:stretch>
        </p:blipFill>
        <p:spPr bwMode="auto">
          <a:xfrm>
            <a:off x="7232048" y="6273838"/>
            <a:ext cx="448075" cy="447636"/>
          </a:xfrm>
          <a:prstGeom prst="rect">
            <a:avLst/>
          </a:prstGeom>
          <a:noFill/>
          <a:ln w="9525">
            <a:noFill/>
            <a:miter lim="800000"/>
            <a:headEnd/>
            <a:tailEnd/>
          </a:ln>
        </p:spPr>
      </p:pic>
    </p:spTree>
    <p:extLst>
      <p:ext uri="{BB962C8B-B14F-4D97-AF65-F5344CB8AC3E}">
        <p14:creationId xmlns:p14="http://schemas.microsoft.com/office/powerpoint/2010/main" val="41828243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Group 12"/>
          <p:cNvGrpSpPr>
            <a:grpSpLocks/>
          </p:cNvGrpSpPr>
          <p:nvPr/>
        </p:nvGrpSpPr>
        <p:grpSpPr bwMode="auto">
          <a:xfrm flipH="1">
            <a:off x="0" y="4229100"/>
            <a:ext cx="9144000" cy="146050"/>
            <a:chOff x="0" y="3268345"/>
            <a:chExt cx="9144000" cy="146304"/>
          </a:xfrm>
        </p:grpSpPr>
        <p:sp>
          <p:nvSpPr>
            <p:cNvPr id="5" name="Rectangle 4"/>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Rectangle 5"/>
            <p:cNvSpPr/>
            <p:nvPr userDrawn="1"/>
          </p:nvSpPr>
          <p:spPr>
            <a:xfrm>
              <a:off x="5181600" y="3268345"/>
              <a:ext cx="1096962"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6"/>
            <p:cNvSpPr/>
            <p:nvPr userDrawn="1"/>
          </p:nvSpPr>
          <p:spPr>
            <a:xfrm>
              <a:off x="6278562" y="3268345"/>
              <a:ext cx="1096963"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Rectangle 7"/>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2" name="Title 1"/>
          <p:cNvSpPr>
            <a:spLocks noGrp="1"/>
          </p:cNvSpPr>
          <p:nvPr>
            <p:ph type="title"/>
          </p:nvPr>
        </p:nvSpPr>
        <p:spPr>
          <a:xfrm>
            <a:off x="667512" y="4406900"/>
            <a:ext cx="7827201"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667512" y="2667000"/>
            <a:ext cx="7827201"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fld id="{9A970AFD-324C-43AC-8BCD-284E73E4BA54}" type="datetimeFigureOut">
              <a:rPr lang="en-US"/>
              <a:pPr>
                <a:defRPr/>
              </a:pPr>
              <a:t>20-Nov-14</a:t>
            </a:fld>
            <a:endParaRPr lang="en-US"/>
          </a:p>
        </p:txBody>
      </p:sp>
      <p:sp>
        <p:nvSpPr>
          <p:cNvPr id="10"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32C62F7D-19A8-4FAC-A9AE-946CC24E0FF7}" type="slidenum">
              <a:rPr lang="en-US"/>
              <a:pPr>
                <a:defRPr/>
              </a:pPr>
              <a:t>‹#›</a:t>
            </a:fld>
            <a:endParaRPr lang="en-US"/>
          </a:p>
        </p:txBody>
      </p:sp>
      <p:pic>
        <p:nvPicPr>
          <p:cNvPr id="12" name="Picture 11" descr="http://107.167.178.29/ADPCNEW/images/NZAid.jpg"/>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8563494" y="6273838"/>
            <a:ext cx="373962" cy="447637"/>
          </a:xfrm>
          <a:prstGeom prst="rect">
            <a:avLst/>
          </a:prstGeom>
          <a:noFill/>
          <a:ln>
            <a:noFill/>
          </a:ln>
        </p:spPr>
      </p:pic>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55193" y="6469499"/>
            <a:ext cx="533231" cy="252369"/>
          </a:xfrm>
          <a:prstGeom prst="rect">
            <a:avLst/>
          </a:prstGeom>
        </p:spPr>
      </p:pic>
      <p:pic>
        <p:nvPicPr>
          <p:cNvPr id="15" name="Picture 1"/>
          <p:cNvPicPr>
            <a:picLocks noChangeAspect="1" noChangeArrowheads="1"/>
          </p:cNvPicPr>
          <p:nvPr userDrawn="1"/>
        </p:nvPicPr>
        <p:blipFill>
          <a:blip r:embed="rId4"/>
          <a:srcRect/>
          <a:stretch>
            <a:fillRect/>
          </a:stretch>
        </p:blipFill>
        <p:spPr bwMode="auto">
          <a:xfrm>
            <a:off x="7232048" y="6273838"/>
            <a:ext cx="448075" cy="447636"/>
          </a:xfrm>
          <a:prstGeom prst="rect">
            <a:avLst/>
          </a:prstGeom>
          <a:noFill/>
          <a:ln w="9525">
            <a:noFill/>
            <a:miter lim="800000"/>
            <a:headEnd/>
            <a:tailEnd/>
          </a:ln>
        </p:spPr>
      </p:pic>
    </p:spTree>
    <p:extLst>
      <p:ext uri="{BB962C8B-B14F-4D97-AF65-F5344CB8AC3E}">
        <p14:creationId xmlns:p14="http://schemas.microsoft.com/office/powerpoint/2010/main" val="315515911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grpSp>
        <p:nvGrpSpPr>
          <p:cNvPr id="5" name="Group 14"/>
          <p:cNvGrpSpPr>
            <a:grpSpLocks/>
          </p:cNvGrpSpPr>
          <p:nvPr/>
        </p:nvGrpSpPr>
        <p:grpSpPr bwMode="auto">
          <a:xfrm>
            <a:off x="0" y="1371600"/>
            <a:ext cx="9144000" cy="73025"/>
            <a:chOff x="0" y="3268345"/>
            <a:chExt cx="9144000" cy="146304"/>
          </a:xfrm>
        </p:grpSpPr>
        <p:sp>
          <p:nvSpPr>
            <p:cNvPr id="6" name="Rectangle 5"/>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6"/>
            <p:cNvSpPr/>
            <p:nvPr userDrawn="1"/>
          </p:nvSpPr>
          <p:spPr>
            <a:xfrm>
              <a:off x="5181600" y="3268345"/>
              <a:ext cx="1096963"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Rectangle 7"/>
            <p:cNvSpPr/>
            <p:nvPr userDrawn="1"/>
          </p:nvSpPr>
          <p:spPr>
            <a:xfrm>
              <a:off x="6278563" y="3268345"/>
              <a:ext cx="1096962"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 name="Rectangle 8"/>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itle 13"/>
          <p:cNvSpPr>
            <a:spLocks noGrp="1"/>
          </p:cNvSpPr>
          <p:nvPr>
            <p:ph type="title"/>
          </p:nvPr>
        </p:nvSpPr>
        <p:spPr/>
        <p:txBody>
          <a:bodyPr/>
          <a:lstStyle/>
          <a:p>
            <a:r>
              <a:rPr lang="en-US" smtClean="0"/>
              <a:t>Click to edit Master title style</a:t>
            </a:r>
            <a:endParaRPr lang="en-US"/>
          </a:p>
        </p:txBody>
      </p:sp>
      <p:sp>
        <p:nvSpPr>
          <p:cNvPr id="10" name="Date Placeholder 4"/>
          <p:cNvSpPr>
            <a:spLocks noGrp="1"/>
          </p:cNvSpPr>
          <p:nvPr>
            <p:ph type="dt" sz="half" idx="10"/>
          </p:nvPr>
        </p:nvSpPr>
        <p:spPr/>
        <p:txBody>
          <a:bodyPr/>
          <a:lstStyle>
            <a:lvl1pPr>
              <a:defRPr/>
            </a:lvl1pPr>
          </a:lstStyle>
          <a:p>
            <a:pPr>
              <a:defRPr/>
            </a:pPr>
            <a:fld id="{4BFEDBEB-F119-47FF-84E8-5AACF51FE0FF}" type="datetimeFigureOut">
              <a:rPr lang="en-US"/>
              <a:pPr>
                <a:defRPr/>
              </a:pPr>
              <a:t>20-Nov-14</a:t>
            </a:fld>
            <a:endParaRPr lang="en-US"/>
          </a:p>
        </p:txBody>
      </p:sp>
      <p:sp>
        <p:nvSpPr>
          <p:cNvPr id="11" name="Footer Placeholder 5"/>
          <p:cNvSpPr>
            <a:spLocks noGrp="1"/>
          </p:cNvSpPr>
          <p:nvPr>
            <p:ph type="ftr" sz="quarter" idx="11"/>
          </p:nvPr>
        </p:nvSpPr>
        <p:spPr/>
        <p:txBody>
          <a:bodyPr/>
          <a:lstStyle>
            <a:lvl1pPr>
              <a:defRPr/>
            </a:lvl1pPr>
          </a:lstStyle>
          <a:p>
            <a:pPr>
              <a:defRPr/>
            </a:pPr>
            <a:endParaRPr lang="en-US"/>
          </a:p>
        </p:txBody>
      </p:sp>
      <p:sp>
        <p:nvSpPr>
          <p:cNvPr id="12" name="Slide Number Placeholder 6"/>
          <p:cNvSpPr>
            <a:spLocks noGrp="1"/>
          </p:cNvSpPr>
          <p:nvPr>
            <p:ph type="sldNum" sz="quarter" idx="12"/>
          </p:nvPr>
        </p:nvSpPr>
        <p:spPr/>
        <p:txBody>
          <a:bodyPr/>
          <a:lstStyle>
            <a:lvl1pPr>
              <a:defRPr/>
            </a:lvl1pPr>
          </a:lstStyle>
          <a:p>
            <a:pPr>
              <a:defRPr/>
            </a:pPr>
            <a:fld id="{270E805B-4F33-423E-ABF8-633B87ADD1A8}" type="slidenum">
              <a:rPr lang="en-US"/>
              <a:pPr>
                <a:defRPr/>
              </a:pPr>
              <a:t>‹#›</a:t>
            </a:fld>
            <a:endParaRPr lang="en-US"/>
          </a:p>
        </p:txBody>
      </p:sp>
    </p:spTree>
    <p:extLst>
      <p:ext uri="{BB962C8B-B14F-4D97-AF65-F5344CB8AC3E}">
        <p14:creationId xmlns:p14="http://schemas.microsoft.com/office/powerpoint/2010/main" val="4748638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grpSp>
        <p:nvGrpSpPr>
          <p:cNvPr id="7" name="Group 16"/>
          <p:cNvGrpSpPr>
            <a:grpSpLocks/>
          </p:cNvGrpSpPr>
          <p:nvPr/>
        </p:nvGrpSpPr>
        <p:grpSpPr bwMode="auto">
          <a:xfrm>
            <a:off x="0" y="1371600"/>
            <a:ext cx="9144000" cy="73025"/>
            <a:chOff x="0" y="3268345"/>
            <a:chExt cx="9144000" cy="146304"/>
          </a:xfrm>
        </p:grpSpPr>
        <p:sp>
          <p:nvSpPr>
            <p:cNvPr id="8" name="Rectangle 7"/>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 name="Rectangle 8"/>
            <p:cNvSpPr/>
            <p:nvPr userDrawn="1"/>
          </p:nvSpPr>
          <p:spPr>
            <a:xfrm>
              <a:off x="5181600" y="3268345"/>
              <a:ext cx="1096963"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0" name="Rectangle 9"/>
            <p:cNvSpPr/>
            <p:nvPr userDrawn="1"/>
          </p:nvSpPr>
          <p:spPr>
            <a:xfrm>
              <a:off x="6278563" y="3268345"/>
              <a:ext cx="1096962"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1" name="Rectangle 10"/>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3" name="Text Placeholder 2"/>
          <p:cNvSpPr>
            <a:spLocks noGrp="1"/>
          </p:cNvSpPr>
          <p:nvPr>
            <p:ph type="body" idx="1"/>
          </p:nvPr>
        </p:nvSpPr>
        <p:spPr>
          <a:xfrm>
            <a:off x="457200" y="16002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971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6002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2971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Title 15"/>
          <p:cNvSpPr>
            <a:spLocks noGrp="1"/>
          </p:cNvSpPr>
          <p:nvPr>
            <p:ph type="title"/>
          </p:nvPr>
        </p:nvSpPr>
        <p:spPr/>
        <p:txBody>
          <a:bodyPr/>
          <a:lstStyle/>
          <a:p>
            <a:r>
              <a:rPr lang="en-US" smtClean="0"/>
              <a:t>Click to edit Master title style</a:t>
            </a:r>
            <a:endParaRPr lang="en-US"/>
          </a:p>
        </p:txBody>
      </p:sp>
      <p:sp>
        <p:nvSpPr>
          <p:cNvPr id="12" name="Date Placeholder 6"/>
          <p:cNvSpPr>
            <a:spLocks noGrp="1"/>
          </p:cNvSpPr>
          <p:nvPr>
            <p:ph type="dt" sz="half" idx="10"/>
          </p:nvPr>
        </p:nvSpPr>
        <p:spPr/>
        <p:txBody>
          <a:bodyPr/>
          <a:lstStyle>
            <a:lvl1pPr>
              <a:defRPr/>
            </a:lvl1pPr>
          </a:lstStyle>
          <a:p>
            <a:pPr>
              <a:defRPr/>
            </a:pPr>
            <a:fld id="{EB270F7B-D3E3-445A-8363-CCF278AEB406}" type="datetimeFigureOut">
              <a:rPr lang="en-US"/>
              <a:pPr>
                <a:defRPr/>
              </a:pPr>
              <a:t>20-Nov-14</a:t>
            </a:fld>
            <a:endParaRPr lang="en-US"/>
          </a:p>
        </p:txBody>
      </p:sp>
      <p:sp>
        <p:nvSpPr>
          <p:cNvPr id="13" name="Footer Placeholder 7"/>
          <p:cNvSpPr>
            <a:spLocks noGrp="1"/>
          </p:cNvSpPr>
          <p:nvPr>
            <p:ph type="ftr" sz="quarter" idx="11"/>
          </p:nvPr>
        </p:nvSpPr>
        <p:spPr/>
        <p:txBody>
          <a:bodyPr/>
          <a:lstStyle>
            <a:lvl1pPr>
              <a:defRPr/>
            </a:lvl1pPr>
          </a:lstStyle>
          <a:p>
            <a:pPr>
              <a:defRPr/>
            </a:pPr>
            <a:endParaRPr lang="en-US"/>
          </a:p>
        </p:txBody>
      </p:sp>
      <p:sp>
        <p:nvSpPr>
          <p:cNvPr id="14" name="Slide Number Placeholder 8"/>
          <p:cNvSpPr>
            <a:spLocks noGrp="1"/>
          </p:cNvSpPr>
          <p:nvPr>
            <p:ph type="sldNum" sz="quarter" idx="12"/>
          </p:nvPr>
        </p:nvSpPr>
        <p:spPr/>
        <p:txBody>
          <a:bodyPr/>
          <a:lstStyle>
            <a:lvl1pPr>
              <a:defRPr/>
            </a:lvl1pPr>
          </a:lstStyle>
          <a:p>
            <a:pPr>
              <a:defRPr/>
            </a:pPr>
            <a:fld id="{5BC9223B-D833-4D14-9CE6-800565D1A7CA}" type="slidenum">
              <a:rPr lang="en-US"/>
              <a:pPr>
                <a:defRPr/>
              </a:pPr>
              <a:t>‹#›</a:t>
            </a:fld>
            <a:endParaRPr lang="en-US"/>
          </a:p>
        </p:txBody>
      </p:sp>
    </p:spTree>
    <p:extLst>
      <p:ext uri="{BB962C8B-B14F-4D97-AF65-F5344CB8AC3E}">
        <p14:creationId xmlns:p14="http://schemas.microsoft.com/office/powerpoint/2010/main" val="36002392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grpSp>
        <p:nvGrpSpPr>
          <p:cNvPr id="3" name="Group 12"/>
          <p:cNvGrpSpPr>
            <a:grpSpLocks/>
          </p:cNvGrpSpPr>
          <p:nvPr/>
        </p:nvGrpSpPr>
        <p:grpSpPr bwMode="auto">
          <a:xfrm flipH="1">
            <a:off x="0" y="1371600"/>
            <a:ext cx="9144000" cy="73025"/>
            <a:chOff x="0" y="3268345"/>
            <a:chExt cx="9144000" cy="146304"/>
          </a:xfrm>
        </p:grpSpPr>
        <p:sp>
          <p:nvSpPr>
            <p:cNvPr id="4" name="Rectangle 3"/>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 name="Rectangle 4"/>
            <p:cNvSpPr/>
            <p:nvPr userDrawn="1"/>
          </p:nvSpPr>
          <p:spPr>
            <a:xfrm>
              <a:off x="5181600" y="3268345"/>
              <a:ext cx="1096962"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Rectangle 5"/>
            <p:cNvSpPr/>
            <p:nvPr userDrawn="1"/>
          </p:nvSpPr>
          <p:spPr>
            <a:xfrm>
              <a:off x="6278562" y="3268345"/>
              <a:ext cx="1096963"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6"/>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12" name="Title 11"/>
          <p:cNvSpPr>
            <a:spLocks noGrp="1"/>
          </p:cNvSpPr>
          <p:nvPr>
            <p:ph type="title"/>
          </p:nvPr>
        </p:nvSpPr>
        <p:spPr/>
        <p:txBody>
          <a:bodyPr/>
          <a:lstStyle/>
          <a:p>
            <a:r>
              <a:rPr lang="en-US" smtClean="0"/>
              <a:t>Click to edit Master title style</a:t>
            </a:r>
            <a:endParaRPr lang="en-US"/>
          </a:p>
        </p:txBody>
      </p:sp>
      <p:sp>
        <p:nvSpPr>
          <p:cNvPr id="8" name="Date Placeholder 2"/>
          <p:cNvSpPr>
            <a:spLocks noGrp="1"/>
          </p:cNvSpPr>
          <p:nvPr>
            <p:ph type="dt" sz="half" idx="10"/>
          </p:nvPr>
        </p:nvSpPr>
        <p:spPr/>
        <p:txBody>
          <a:bodyPr/>
          <a:lstStyle>
            <a:lvl1pPr>
              <a:defRPr/>
            </a:lvl1pPr>
          </a:lstStyle>
          <a:p>
            <a:pPr>
              <a:defRPr/>
            </a:pPr>
            <a:fld id="{C7CA77A5-C084-48DD-A817-51E1F0F35A85}" type="datetimeFigureOut">
              <a:rPr lang="en-US"/>
              <a:pPr>
                <a:defRPr/>
              </a:pPr>
              <a:t>20-Nov-14</a:t>
            </a:fld>
            <a:endParaRPr lang="en-US"/>
          </a:p>
        </p:txBody>
      </p:sp>
      <p:sp>
        <p:nvSpPr>
          <p:cNvPr id="9" name="Footer Placeholder 3"/>
          <p:cNvSpPr>
            <a:spLocks noGrp="1"/>
          </p:cNvSpPr>
          <p:nvPr>
            <p:ph type="ftr" sz="quarter" idx="11"/>
          </p:nvPr>
        </p:nvSpPr>
        <p:spPr/>
        <p:txBody>
          <a:bodyPr/>
          <a:lstStyle>
            <a:lvl1pPr>
              <a:defRPr/>
            </a:lvl1pPr>
          </a:lstStyle>
          <a:p>
            <a:pPr>
              <a:defRPr/>
            </a:pPr>
            <a:endParaRPr lang="en-US"/>
          </a:p>
        </p:txBody>
      </p:sp>
      <p:sp>
        <p:nvSpPr>
          <p:cNvPr id="10" name="Slide Number Placeholder 4"/>
          <p:cNvSpPr>
            <a:spLocks noGrp="1"/>
          </p:cNvSpPr>
          <p:nvPr>
            <p:ph type="sldNum" sz="quarter" idx="12"/>
          </p:nvPr>
        </p:nvSpPr>
        <p:spPr/>
        <p:txBody>
          <a:bodyPr/>
          <a:lstStyle>
            <a:lvl1pPr>
              <a:defRPr/>
            </a:lvl1pPr>
          </a:lstStyle>
          <a:p>
            <a:pPr>
              <a:defRPr/>
            </a:pPr>
            <a:fld id="{4F06C7FA-0F53-4B8A-B107-D6A5EA6BDB89}" type="slidenum">
              <a:rPr lang="en-US"/>
              <a:pPr>
                <a:defRPr/>
              </a:pPr>
              <a:t>‹#›</a:t>
            </a:fld>
            <a:endParaRPr lang="en-US"/>
          </a:p>
        </p:txBody>
      </p:sp>
    </p:spTree>
    <p:extLst>
      <p:ext uri="{BB962C8B-B14F-4D97-AF65-F5344CB8AC3E}">
        <p14:creationId xmlns:p14="http://schemas.microsoft.com/office/powerpoint/2010/main" val="2083399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2" name="Group 10"/>
          <p:cNvGrpSpPr>
            <a:grpSpLocks/>
          </p:cNvGrpSpPr>
          <p:nvPr/>
        </p:nvGrpSpPr>
        <p:grpSpPr bwMode="auto">
          <a:xfrm>
            <a:off x="-9525" y="-19050"/>
            <a:ext cx="9144000" cy="147638"/>
            <a:chOff x="0" y="3268345"/>
            <a:chExt cx="9144000" cy="146304"/>
          </a:xfrm>
        </p:grpSpPr>
        <p:sp>
          <p:nvSpPr>
            <p:cNvPr id="3" name="Rectangle 2"/>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4" name="Rectangle 3"/>
            <p:cNvSpPr/>
            <p:nvPr userDrawn="1"/>
          </p:nvSpPr>
          <p:spPr>
            <a:xfrm>
              <a:off x="5495925" y="3268345"/>
              <a:ext cx="1096963"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 name="Rectangle 4"/>
            <p:cNvSpPr/>
            <p:nvPr userDrawn="1"/>
          </p:nvSpPr>
          <p:spPr>
            <a:xfrm>
              <a:off x="6592888" y="3268345"/>
              <a:ext cx="1096962"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Rectangle 5"/>
            <p:cNvSpPr/>
            <p:nvPr userDrawn="1"/>
          </p:nvSpPr>
          <p:spPr>
            <a:xfrm>
              <a:off x="7689850" y="3268345"/>
              <a:ext cx="1096963"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7" name="Date Placeholder 1"/>
          <p:cNvSpPr>
            <a:spLocks noGrp="1"/>
          </p:cNvSpPr>
          <p:nvPr>
            <p:ph type="dt" sz="half" idx="10"/>
          </p:nvPr>
        </p:nvSpPr>
        <p:spPr/>
        <p:txBody>
          <a:bodyPr/>
          <a:lstStyle>
            <a:lvl1pPr>
              <a:defRPr/>
            </a:lvl1pPr>
          </a:lstStyle>
          <a:p>
            <a:pPr>
              <a:defRPr/>
            </a:pPr>
            <a:fld id="{62F668A8-45BA-4375-AB22-F5AC85D5964B}" type="datetimeFigureOut">
              <a:rPr lang="en-US"/>
              <a:pPr>
                <a:defRPr/>
              </a:pPr>
              <a:t>20-Nov-14</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3"/>
          <p:cNvSpPr>
            <a:spLocks noGrp="1"/>
          </p:cNvSpPr>
          <p:nvPr>
            <p:ph type="sldNum" sz="quarter" idx="12"/>
          </p:nvPr>
        </p:nvSpPr>
        <p:spPr/>
        <p:txBody>
          <a:bodyPr/>
          <a:lstStyle>
            <a:lvl1pPr>
              <a:defRPr/>
            </a:lvl1pPr>
          </a:lstStyle>
          <a:p>
            <a:pPr>
              <a:defRPr/>
            </a:pPr>
            <a:fld id="{18CA16E0-0986-42D7-9772-2273D3B70572}" type="slidenum">
              <a:rPr lang="en-US"/>
              <a:pPr>
                <a:defRPr/>
              </a:pPr>
              <a:t>‹#›</a:t>
            </a:fld>
            <a:endParaRPr lang="en-US"/>
          </a:p>
        </p:txBody>
      </p:sp>
      <p:pic>
        <p:nvPicPr>
          <p:cNvPr id="10" name="Picture 9" descr="http://107.167.178.29/ADPCNEW/images/NZAid.jpg"/>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8563494" y="6273838"/>
            <a:ext cx="373962" cy="447637"/>
          </a:xfrm>
          <a:prstGeom prst="rect">
            <a:avLst/>
          </a:prstGeom>
          <a:noFill/>
          <a:ln>
            <a:noFill/>
          </a:ln>
        </p:spPr>
      </p:pic>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55193" y="6469499"/>
            <a:ext cx="533231" cy="252369"/>
          </a:xfrm>
          <a:prstGeom prst="rect">
            <a:avLst/>
          </a:prstGeom>
        </p:spPr>
      </p:pic>
      <p:pic>
        <p:nvPicPr>
          <p:cNvPr id="13" name="Picture 1"/>
          <p:cNvPicPr>
            <a:picLocks noChangeAspect="1" noChangeArrowheads="1"/>
          </p:cNvPicPr>
          <p:nvPr userDrawn="1"/>
        </p:nvPicPr>
        <p:blipFill>
          <a:blip r:embed="rId4"/>
          <a:srcRect/>
          <a:stretch>
            <a:fillRect/>
          </a:stretch>
        </p:blipFill>
        <p:spPr bwMode="auto">
          <a:xfrm>
            <a:off x="7232048" y="6273838"/>
            <a:ext cx="448075" cy="447636"/>
          </a:xfrm>
          <a:prstGeom prst="rect">
            <a:avLst/>
          </a:prstGeom>
          <a:noFill/>
          <a:ln w="9525">
            <a:noFill/>
            <a:miter lim="800000"/>
            <a:headEnd/>
            <a:tailEnd/>
          </a:ln>
        </p:spPr>
      </p:pic>
    </p:spTree>
    <p:extLst>
      <p:ext uri="{BB962C8B-B14F-4D97-AF65-F5344CB8AC3E}">
        <p14:creationId xmlns:p14="http://schemas.microsoft.com/office/powerpoint/2010/main" val="362262594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Group 13"/>
          <p:cNvGrpSpPr>
            <a:grpSpLocks/>
          </p:cNvGrpSpPr>
          <p:nvPr/>
        </p:nvGrpSpPr>
        <p:grpSpPr bwMode="auto">
          <a:xfrm flipH="1">
            <a:off x="0" y="1143000"/>
            <a:ext cx="9144000" cy="73025"/>
            <a:chOff x="0" y="3268345"/>
            <a:chExt cx="9144000" cy="146304"/>
          </a:xfrm>
        </p:grpSpPr>
        <p:sp>
          <p:nvSpPr>
            <p:cNvPr id="6" name="Rectangle 5"/>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6"/>
            <p:cNvSpPr/>
            <p:nvPr userDrawn="1"/>
          </p:nvSpPr>
          <p:spPr>
            <a:xfrm>
              <a:off x="5181600" y="3268345"/>
              <a:ext cx="1096962"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Rectangle 7"/>
            <p:cNvSpPr/>
            <p:nvPr userDrawn="1"/>
          </p:nvSpPr>
          <p:spPr>
            <a:xfrm>
              <a:off x="6278562" y="3268345"/>
              <a:ext cx="1096963"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 name="Rectangle 8"/>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2" name="Title 1"/>
          <p:cNvSpPr>
            <a:spLocks noGrp="1"/>
          </p:cNvSpPr>
          <p:nvPr>
            <p:ph type="title"/>
          </p:nvPr>
        </p:nvSpPr>
        <p:spPr>
          <a:xfrm>
            <a:off x="457200" y="273050"/>
            <a:ext cx="8229600" cy="793750"/>
          </a:xfrm>
          <a:prstGeom prst="rect">
            <a:avLst/>
          </a:prstGeom>
        </p:spPr>
        <p:txBody>
          <a:bodyPr anchor="b"/>
          <a:lstStyle>
            <a:lvl1pPr algn="l">
              <a:defRPr sz="2800" b="1"/>
            </a:lvl1pPr>
          </a:lstStyle>
          <a:p>
            <a:r>
              <a:rPr lang="en-US" smtClean="0"/>
              <a:t>Click to edit Master title style</a:t>
            </a:r>
            <a:endParaRPr lang="en-US"/>
          </a:p>
        </p:txBody>
      </p:sp>
      <p:sp>
        <p:nvSpPr>
          <p:cNvPr id="3" name="Content Placeholder 2"/>
          <p:cNvSpPr>
            <a:spLocks noGrp="1"/>
          </p:cNvSpPr>
          <p:nvPr>
            <p:ph idx="1"/>
          </p:nvPr>
        </p:nvSpPr>
        <p:spPr>
          <a:xfrm>
            <a:off x="3575050" y="1371600"/>
            <a:ext cx="5111750" cy="47545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371600"/>
            <a:ext cx="3008313" cy="47545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Date Placeholder 4"/>
          <p:cNvSpPr>
            <a:spLocks noGrp="1"/>
          </p:cNvSpPr>
          <p:nvPr>
            <p:ph type="dt" sz="half" idx="10"/>
          </p:nvPr>
        </p:nvSpPr>
        <p:spPr/>
        <p:txBody>
          <a:bodyPr/>
          <a:lstStyle>
            <a:lvl1pPr>
              <a:defRPr/>
            </a:lvl1pPr>
          </a:lstStyle>
          <a:p>
            <a:pPr>
              <a:defRPr/>
            </a:pPr>
            <a:fld id="{4EFD2534-2BE9-4BDE-84E3-7007F3C7D124}" type="datetimeFigureOut">
              <a:rPr lang="en-US"/>
              <a:pPr>
                <a:defRPr/>
              </a:pPr>
              <a:t>20-Nov-14</a:t>
            </a:fld>
            <a:endParaRPr lang="en-US"/>
          </a:p>
        </p:txBody>
      </p:sp>
      <p:sp>
        <p:nvSpPr>
          <p:cNvPr id="11" name="Footer Placeholder 5"/>
          <p:cNvSpPr>
            <a:spLocks noGrp="1"/>
          </p:cNvSpPr>
          <p:nvPr>
            <p:ph type="ftr" sz="quarter" idx="11"/>
          </p:nvPr>
        </p:nvSpPr>
        <p:spPr/>
        <p:txBody>
          <a:bodyPr/>
          <a:lstStyle>
            <a:lvl1pPr>
              <a:defRPr/>
            </a:lvl1pPr>
          </a:lstStyle>
          <a:p>
            <a:pPr>
              <a:defRPr/>
            </a:pPr>
            <a:endParaRPr lang="en-US"/>
          </a:p>
        </p:txBody>
      </p:sp>
      <p:sp>
        <p:nvSpPr>
          <p:cNvPr id="12" name="Slide Number Placeholder 6"/>
          <p:cNvSpPr>
            <a:spLocks noGrp="1"/>
          </p:cNvSpPr>
          <p:nvPr>
            <p:ph type="sldNum" sz="quarter" idx="12"/>
          </p:nvPr>
        </p:nvSpPr>
        <p:spPr/>
        <p:txBody>
          <a:bodyPr/>
          <a:lstStyle>
            <a:lvl1pPr>
              <a:defRPr/>
            </a:lvl1pPr>
          </a:lstStyle>
          <a:p>
            <a:pPr>
              <a:defRPr/>
            </a:pPr>
            <a:fld id="{12B6B433-20D9-4D33-8844-D5195EA749BB}" type="slidenum">
              <a:rPr lang="en-US"/>
              <a:pPr>
                <a:defRPr/>
              </a:pPr>
              <a:t>‹#›</a:t>
            </a:fld>
            <a:endParaRPr lang="en-US"/>
          </a:p>
        </p:txBody>
      </p:sp>
    </p:spTree>
    <p:extLst>
      <p:ext uri="{BB962C8B-B14F-4D97-AF65-F5344CB8AC3E}">
        <p14:creationId xmlns:p14="http://schemas.microsoft.com/office/powerpoint/2010/main" val="30842245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grpSp>
        <p:nvGrpSpPr>
          <p:cNvPr id="5" name="Group 15"/>
          <p:cNvGrpSpPr>
            <a:grpSpLocks/>
          </p:cNvGrpSpPr>
          <p:nvPr/>
        </p:nvGrpSpPr>
        <p:grpSpPr bwMode="auto">
          <a:xfrm>
            <a:off x="-9525" y="-19050"/>
            <a:ext cx="9144000" cy="147638"/>
            <a:chOff x="0" y="3268345"/>
            <a:chExt cx="9144000" cy="146304"/>
          </a:xfrm>
        </p:grpSpPr>
        <p:sp>
          <p:nvSpPr>
            <p:cNvPr id="6" name="Rectangle 5"/>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6"/>
            <p:cNvSpPr/>
            <p:nvPr userDrawn="1"/>
          </p:nvSpPr>
          <p:spPr>
            <a:xfrm>
              <a:off x="5495925" y="3268345"/>
              <a:ext cx="1096963"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Rectangle 7"/>
            <p:cNvSpPr/>
            <p:nvPr userDrawn="1"/>
          </p:nvSpPr>
          <p:spPr>
            <a:xfrm>
              <a:off x="6592888" y="3268345"/>
              <a:ext cx="1096962"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 name="Rectangle 8"/>
            <p:cNvSpPr/>
            <p:nvPr userDrawn="1"/>
          </p:nvSpPr>
          <p:spPr>
            <a:xfrm>
              <a:off x="7689850" y="3268345"/>
              <a:ext cx="1096963"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15" name="Picture Placeholder 14"/>
          <p:cNvSpPr>
            <a:spLocks noGrp="1"/>
          </p:cNvSpPr>
          <p:nvPr>
            <p:ph type="pic" sz="quarter" idx="13"/>
          </p:nvPr>
        </p:nvSpPr>
        <p:spPr>
          <a:xfrm>
            <a:off x="1801368" y="685800"/>
            <a:ext cx="5495544" cy="3886200"/>
          </a:xfrm>
          <a:solidFill>
            <a:schemeClr val="accent1"/>
          </a:solidFill>
          <a:effectLst>
            <a:reflection blurRad="6350" stA="52000" endA="300" endPos="35000" dir="5400000" sy="-100000" algn="bl" rotWithShape="0"/>
          </a:effectLst>
          <a:scene3d>
            <a:camera prst="orthographicFront"/>
            <a:lightRig rig="contrasting" dir="t"/>
          </a:scene3d>
          <a:sp3d contourW="12700" prstMaterial="softEdge">
            <a:bevelT prst="cross"/>
            <a:contourClr>
              <a:srgbClr val="FFFFFF"/>
            </a:contourClr>
          </a:sp3d>
        </p:spPr>
        <p:txBody>
          <a:bodyPr rtlCol="0">
            <a:normAutofit/>
          </a:bodyPr>
          <a:lstStyle/>
          <a:p>
            <a:pPr lvl="0"/>
            <a:r>
              <a:rPr lang="en-US" noProof="0" smtClean="0"/>
              <a:t>Click icon to add picture</a:t>
            </a:r>
            <a:endParaRPr lang="en-US" noProof="0"/>
          </a:p>
        </p:txBody>
      </p:sp>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Date Placeholder 4"/>
          <p:cNvSpPr>
            <a:spLocks noGrp="1"/>
          </p:cNvSpPr>
          <p:nvPr>
            <p:ph type="dt" sz="half" idx="14"/>
          </p:nvPr>
        </p:nvSpPr>
        <p:spPr/>
        <p:txBody>
          <a:bodyPr/>
          <a:lstStyle>
            <a:lvl1pPr>
              <a:defRPr/>
            </a:lvl1pPr>
          </a:lstStyle>
          <a:p>
            <a:pPr>
              <a:defRPr/>
            </a:pPr>
            <a:fld id="{455035D8-1A07-40E8-9D6A-06CC00ED9D4F}" type="datetimeFigureOut">
              <a:rPr lang="en-US"/>
              <a:pPr>
                <a:defRPr/>
              </a:pPr>
              <a:t>20-Nov-14</a:t>
            </a:fld>
            <a:endParaRPr lang="en-US"/>
          </a:p>
        </p:txBody>
      </p:sp>
      <p:sp>
        <p:nvSpPr>
          <p:cNvPr id="11" name="Footer Placeholder 5"/>
          <p:cNvSpPr>
            <a:spLocks noGrp="1"/>
          </p:cNvSpPr>
          <p:nvPr>
            <p:ph type="ftr" sz="quarter" idx="15"/>
          </p:nvPr>
        </p:nvSpPr>
        <p:spPr/>
        <p:txBody>
          <a:bodyPr/>
          <a:lstStyle>
            <a:lvl1pPr>
              <a:defRPr/>
            </a:lvl1pPr>
          </a:lstStyle>
          <a:p>
            <a:pPr>
              <a:defRPr/>
            </a:pPr>
            <a:endParaRPr lang="en-US"/>
          </a:p>
        </p:txBody>
      </p:sp>
      <p:sp>
        <p:nvSpPr>
          <p:cNvPr id="12" name="Slide Number Placeholder 6"/>
          <p:cNvSpPr>
            <a:spLocks noGrp="1"/>
          </p:cNvSpPr>
          <p:nvPr>
            <p:ph type="sldNum" sz="quarter" idx="16"/>
          </p:nvPr>
        </p:nvSpPr>
        <p:spPr/>
        <p:txBody>
          <a:bodyPr/>
          <a:lstStyle>
            <a:lvl1pPr>
              <a:defRPr/>
            </a:lvl1pPr>
          </a:lstStyle>
          <a:p>
            <a:pPr>
              <a:defRPr/>
            </a:pPr>
            <a:fld id="{380C6C63-EBE2-422E-86A7-921B20C3268E}" type="slidenum">
              <a:rPr lang="en-US"/>
              <a:pPr>
                <a:defRPr/>
              </a:pPr>
              <a:t>‹#›</a:t>
            </a:fld>
            <a:endParaRPr lang="en-US"/>
          </a:p>
        </p:txBody>
      </p:sp>
    </p:spTree>
    <p:extLst>
      <p:ext uri="{BB962C8B-B14F-4D97-AF65-F5344CB8AC3E}">
        <p14:creationId xmlns:p14="http://schemas.microsoft.com/office/powerpoint/2010/main" val="18402044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6826" y="0"/>
            <a:ext cx="9144000" cy="6286520"/>
          </a:xfrm>
          <a:prstGeom prst="rect">
            <a:avLst/>
          </a:prstGeom>
          <a:gradFill flip="none" rotWithShape="1">
            <a:gsLst>
              <a:gs pos="1000">
                <a:schemeClr val="bg2">
                  <a:alpha val="0"/>
                </a:schemeClr>
              </a:gs>
              <a:gs pos="100000">
                <a:schemeClr val="bg1">
                  <a:alpha val="92000"/>
                </a:schemeClr>
              </a:gs>
            </a:gsLst>
            <a:lin ang="16200000" scaled="1"/>
            <a:tileRect/>
          </a:gradFill>
          <a:ln w="28575"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a:p>
        </p:txBody>
      </p:sp>
      <p:sp>
        <p:nvSpPr>
          <p:cNvPr id="2053"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180975" y="0"/>
            <a:ext cx="968375" cy="365125"/>
          </a:xfrm>
          <a:prstGeom prst="rect">
            <a:avLst/>
          </a:prstGeom>
        </p:spPr>
        <p:txBody>
          <a:bodyPr vert="horz" lIns="91440" tIns="45720" rIns="91440" bIns="45720" rtlCol="0" anchor="ctr"/>
          <a:lstStyle>
            <a:lvl1pPr algn="r" eaLnBrk="1" fontAlgn="auto" hangingPunct="1">
              <a:spcBef>
                <a:spcPts val="0"/>
              </a:spcBef>
              <a:spcAft>
                <a:spcPts val="0"/>
              </a:spcAft>
              <a:defRPr sz="1000">
                <a:solidFill>
                  <a:sysClr val="windowText" lastClr="000000"/>
                </a:solidFill>
                <a:latin typeface="+mn-lt"/>
                <a:cs typeface="+mn-cs"/>
              </a:defRPr>
            </a:lvl1pPr>
          </a:lstStyle>
          <a:p>
            <a:pPr>
              <a:defRPr/>
            </a:pPr>
            <a:fld id="{BFC5FC7F-8325-4B0F-A7AC-B36D507F46BB}" type="datetimeFigureOut">
              <a:rPr lang="en-US"/>
              <a:pPr>
                <a:defRPr/>
              </a:pPr>
              <a:t>20-Nov-14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ysClr val="windowText" lastClr="000000"/>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8761413" y="0"/>
            <a:ext cx="382587"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000">
                <a:solidFill>
                  <a:srgbClr val="000000"/>
                </a:solidFill>
                <a:latin typeface="Trebuchet MS" pitchFamily="34" charset="0"/>
              </a:defRPr>
            </a:lvl1pPr>
          </a:lstStyle>
          <a:p>
            <a:pPr>
              <a:defRPr/>
            </a:pPr>
            <a:fld id="{254AF026-0D4C-4B84-A717-AA5FC1A5EFF0}" type="slidenum">
              <a:rPr lang="en-US"/>
              <a:pPr>
                <a:defRPr/>
              </a:pPr>
              <a:t>‹#›</a:t>
            </a:fld>
            <a:endParaRPr lang="en-US"/>
          </a:p>
        </p:txBody>
      </p:sp>
      <p:sp>
        <p:nvSpPr>
          <p:cNvPr id="8" name="Title Placeholder 7"/>
          <p:cNvSpPr>
            <a:spLocks noGrp="1"/>
          </p:cNvSpPr>
          <p:nvPr>
            <p:ph type="title"/>
          </p:nvPr>
        </p:nvSpPr>
        <p:spPr>
          <a:xfrm>
            <a:off x="457200" y="1524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881" r:id="rId1"/>
    <p:sldLayoutId id="2147483882" r:id="rId2"/>
    <p:sldLayoutId id="2147483883" r:id="rId3"/>
    <p:sldLayoutId id="2147483884" r:id="rId4"/>
    <p:sldLayoutId id="2147483885" r:id="rId5"/>
    <p:sldLayoutId id="2147483886" r:id="rId6"/>
    <p:sldLayoutId id="2147483887" r:id="rId7"/>
    <p:sldLayoutId id="2147483888" r:id="rId8"/>
    <p:sldLayoutId id="2147483889" r:id="rId9"/>
    <p:sldLayoutId id="2147483890" r:id="rId10"/>
    <p:sldLayoutId id="2147483891" r:id="rId11"/>
  </p:sldLayoutIdLst>
  <p:timing>
    <p:tnLst>
      <p:par>
        <p:cTn id="1" dur="indefinite" restart="never" nodeType="tmRoot"/>
      </p:par>
    </p:tnLst>
  </p:timing>
  <p:txStyles>
    <p:titleStyle>
      <a:lvl1pPr algn="l" rtl="0" eaLnBrk="0" fontAlgn="base" hangingPunct="0">
        <a:spcBef>
          <a:spcPct val="0"/>
        </a:spcBef>
        <a:spcAft>
          <a:spcPct val="0"/>
        </a:spcAft>
        <a:defRPr sz="4400" b="1" kern="1200">
          <a:solidFill>
            <a:schemeClr val="tx1"/>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4400" b="1">
          <a:solidFill>
            <a:schemeClr val="tx1"/>
          </a:solidFill>
          <a:latin typeface="Trebuchet MS" pitchFamily="34" charset="0"/>
        </a:defRPr>
      </a:lvl2pPr>
      <a:lvl3pPr algn="l" rtl="0" eaLnBrk="0" fontAlgn="base" hangingPunct="0">
        <a:spcBef>
          <a:spcPct val="0"/>
        </a:spcBef>
        <a:spcAft>
          <a:spcPct val="0"/>
        </a:spcAft>
        <a:defRPr sz="4400" b="1">
          <a:solidFill>
            <a:schemeClr val="tx1"/>
          </a:solidFill>
          <a:latin typeface="Trebuchet MS" pitchFamily="34" charset="0"/>
        </a:defRPr>
      </a:lvl3pPr>
      <a:lvl4pPr algn="l" rtl="0" eaLnBrk="0" fontAlgn="base" hangingPunct="0">
        <a:spcBef>
          <a:spcPct val="0"/>
        </a:spcBef>
        <a:spcAft>
          <a:spcPct val="0"/>
        </a:spcAft>
        <a:defRPr sz="4400" b="1">
          <a:solidFill>
            <a:schemeClr val="tx1"/>
          </a:solidFill>
          <a:latin typeface="Trebuchet MS" pitchFamily="34" charset="0"/>
        </a:defRPr>
      </a:lvl4pPr>
      <a:lvl5pPr algn="l" rtl="0" eaLnBrk="0" fontAlgn="base" hangingPunct="0">
        <a:spcBef>
          <a:spcPct val="0"/>
        </a:spcBef>
        <a:spcAft>
          <a:spcPct val="0"/>
        </a:spcAft>
        <a:defRPr sz="4400" b="1">
          <a:solidFill>
            <a:schemeClr val="tx1"/>
          </a:solidFill>
          <a:latin typeface="Trebuchet MS"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rtl="0" eaLnBrk="0" fontAlgn="base" hangingPunct="0">
        <a:spcBef>
          <a:spcPct val="20000"/>
        </a:spcBef>
        <a:spcAft>
          <a:spcPct val="0"/>
        </a:spcAft>
        <a:buClr>
          <a:schemeClr val="tx2"/>
        </a:buClr>
        <a:buSzPct val="70000"/>
        <a:buFont typeface="Wingdings 2" pitchFamily="18" charset="2"/>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rgbClr val="00ADDC"/>
        </a:buClr>
        <a:buSzPct val="60000"/>
        <a:buFont typeface="Wingdings 2" pitchFamily="18" charset="2"/>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rgbClr val="738AC8"/>
        </a:buClr>
        <a:buSzPct val="57000"/>
        <a:buFont typeface="Wingdings 2" pitchFamily="18" charset="2"/>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rgbClr val="1AB39F"/>
        </a:buClr>
        <a:buSzPct val="55000"/>
        <a:buFont typeface="Wingdings 2" pitchFamily="18" charset="2"/>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2"/>
        </a:buClr>
        <a:buSzPct val="50000"/>
        <a:buFont typeface="Wingdings 2" pitchFamily="18"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ctrTitle"/>
          </p:nvPr>
        </p:nvSpPr>
        <p:spPr/>
        <p:txBody>
          <a:bodyPr>
            <a:normAutofit/>
          </a:bodyPr>
          <a:lstStyle/>
          <a:p>
            <a:r>
              <a:rPr lang="en-US" sz="3200" dirty="0">
                <a:effectLst/>
              </a:rPr>
              <a:t>“Post-Disaster Needs Assessment and Recovery in </a:t>
            </a:r>
            <a:r>
              <a:rPr lang="en-US" sz="3200" dirty="0" smtClean="0">
                <a:effectLst/>
              </a:rPr>
              <a:t>Myanmar”</a:t>
            </a:r>
            <a:endParaRPr lang="en-US" sz="3200" dirty="0">
              <a:effectLst/>
            </a:endParaRPr>
          </a:p>
        </p:txBody>
      </p:sp>
      <p:sp>
        <p:nvSpPr>
          <p:cNvPr id="3" name="Subtitle 2"/>
          <p:cNvSpPr>
            <a:spLocks noGrp="1"/>
          </p:cNvSpPr>
          <p:nvPr>
            <p:ph type="subTitle" idx="1"/>
          </p:nvPr>
        </p:nvSpPr>
        <p:spPr/>
        <p:txBody>
          <a:bodyPr/>
          <a:lstStyle/>
          <a:p>
            <a:r>
              <a:rPr lang="en-US" b="1" dirty="0"/>
              <a:t>S3.4 Preparing Multi-Sector Post-Disaster Needs Assessment Report</a:t>
            </a:r>
            <a:endParaRPr lang="en-US" dirty="0"/>
          </a:p>
        </p:txBody>
      </p:sp>
    </p:spTree>
    <p:extLst>
      <p:ext uri="{BB962C8B-B14F-4D97-AF65-F5344CB8AC3E}">
        <p14:creationId xmlns:p14="http://schemas.microsoft.com/office/powerpoint/2010/main" val="40228237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smtClean="0"/>
              <a:t>As members of the Subcommittee, discuss the results of each sector’s assessment.</a:t>
            </a:r>
          </a:p>
          <a:p>
            <a:pPr lvl="1"/>
            <a:r>
              <a:rPr lang="en-US" sz="2400" dirty="0" smtClean="0"/>
              <a:t>A long-list of every sector’s needs and proposed projects will be displayed. </a:t>
            </a:r>
          </a:p>
          <a:p>
            <a:pPr lvl="1"/>
            <a:r>
              <a:rPr lang="en-US" sz="2400" dirty="0" smtClean="0"/>
              <a:t>As the Subcommittee, what are the priority needs for recovery and reconstruction?</a:t>
            </a:r>
          </a:p>
          <a:p>
            <a:pPr lvl="1"/>
            <a:r>
              <a:rPr lang="en-US" sz="2400" dirty="0" smtClean="0"/>
              <a:t>What are the challenges?</a:t>
            </a:r>
          </a:p>
          <a:p>
            <a:pPr lvl="1"/>
            <a:endParaRPr lang="en-US" sz="2400" dirty="0"/>
          </a:p>
        </p:txBody>
      </p:sp>
      <p:sp>
        <p:nvSpPr>
          <p:cNvPr id="3" name="Title 2"/>
          <p:cNvSpPr>
            <a:spLocks noGrp="1"/>
          </p:cNvSpPr>
          <p:nvPr>
            <p:ph type="title"/>
          </p:nvPr>
        </p:nvSpPr>
        <p:spPr/>
        <p:txBody>
          <a:bodyPr/>
          <a:lstStyle/>
          <a:p>
            <a:r>
              <a:rPr lang="en-US" dirty="0" smtClean="0"/>
              <a:t>Group Discussion</a:t>
            </a:r>
            <a:endParaRPr lang="en-US" dirty="0"/>
          </a:p>
        </p:txBody>
      </p:sp>
    </p:spTree>
    <p:extLst>
      <p:ext uri="{BB962C8B-B14F-4D97-AF65-F5344CB8AC3E}">
        <p14:creationId xmlns:p14="http://schemas.microsoft.com/office/powerpoint/2010/main" val="388191510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2"/>
          <p:cNvSpPr>
            <a:spLocks noGrp="1"/>
          </p:cNvSpPr>
          <p:nvPr>
            <p:ph idx="1"/>
          </p:nvPr>
        </p:nvSpPr>
        <p:spPr/>
        <p:txBody>
          <a:bodyPr>
            <a:normAutofit/>
          </a:bodyPr>
          <a:lstStyle/>
          <a:p>
            <a:pPr eaLnBrk="1" hangingPunct="1">
              <a:buFont typeface="Calibri" charset="0"/>
              <a:buAutoNum type="arabicPeriod"/>
            </a:pPr>
            <a:r>
              <a:rPr lang="en-US" dirty="0" smtClean="0"/>
              <a:t>To examine each sector’s assessment and proposed projects, from the perspective of the national Confirmation of Damages and Losses Subcommittee</a:t>
            </a:r>
          </a:p>
          <a:p>
            <a:pPr eaLnBrk="1" hangingPunct="1">
              <a:buFont typeface="Calibri" charset="0"/>
              <a:buAutoNum type="arabicPeriod"/>
            </a:pPr>
            <a:r>
              <a:rPr lang="en-US" dirty="0" smtClean="0"/>
              <a:t>To ensure that the requirements of national government policy are fulfilled</a:t>
            </a:r>
          </a:p>
          <a:p>
            <a:pPr eaLnBrk="1" hangingPunct="1">
              <a:buFont typeface="Calibri" charset="0"/>
              <a:buAutoNum type="arabicPeriod"/>
            </a:pPr>
            <a:endParaRPr lang="en-US" dirty="0" smtClean="0"/>
          </a:p>
          <a:p>
            <a:pPr eaLnBrk="1" hangingPunct="1">
              <a:buFont typeface="Calibri" charset="0"/>
              <a:buAutoNum type="arabicPeriod"/>
            </a:pPr>
            <a:endParaRPr lang="en-US" dirty="0"/>
          </a:p>
        </p:txBody>
      </p:sp>
      <p:sp>
        <p:nvSpPr>
          <p:cNvPr id="14337" name="Title 1"/>
          <p:cNvSpPr>
            <a:spLocks noGrp="1"/>
          </p:cNvSpPr>
          <p:nvPr>
            <p:ph type="title"/>
          </p:nvPr>
        </p:nvSpPr>
        <p:spPr/>
        <p:txBody>
          <a:bodyPr/>
          <a:lstStyle/>
          <a:p>
            <a:pPr eaLnBrk="1" hangingPunct="1"/>
            <a:r>
              <a:rPr lang="en-US" dirty="0" smtClean="0"/>
              <a:t>Session Objectives</a:t>
            </a:r>
            <a:endParaRPr lang="en-US" dirty="0"/>
          </a:p>
        </p:txBody>
      </p:sp>
    </p:spTree>
    <p:extLst>
      <p:ext uri="{BB962C8B-B14F-4D97-AF65-F5344CB8AC3E}">
        <p14:creationId xmlns:p14="http://schemas.microsoft.com/office/powerpoint/2010/main" val="13533464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This final report, which will serve as the basis for post-disaster planning, budgeting and financing among others, should contain an executive summary that will show the scope and extent of effects and impacts of the disaster and the corresponding needs for recovery and reconstruction. </a:t>
            </a:r>
            <a:endParaRPr lang="en-US" dirty="0" smtClean="0"/>
          </a:p>
          <a:p>
            <a:endParaRPr lang="en-US" dirty="0"/>
          </a:p>
        </p:txBody>
      </p:sp>
      <p:sp>
        <p:nvSpPr>
          <p:cNvPr id="3" name="Title 2"/>
          <p:cNvSpPr>
            <a:spLocks noGrp="1"/>
          </p:cNvSpPr>
          <p:nvPr>
            <p:ph type="title"/>
          </p:nvPr>
        </p:nvSpPr>
        <p:spPr/>
        <p:txBody>
          <a:bodyPr>
            <a:normAutofit fontScale="90000"/>
          </a:bodyPr>
          <a:lstStyle/>
          <a:p>
            <a:r>
              <a:rPr lang="en-US" dirty="0" smtClean="0"/>
              <a:t>Final Note – Preparation of National Report</a:t>
            </a:r>
            <a:endParaRPr lang="en-US" dirty="0"/>
          </a:p>
        </p:txBody>
      </p:sp>
    </p:spTree>
    <p:extLst>
      <p:ext uri="{BB962C8B-B14F-4D97-AF65-F5344CB8AC3E}">
        <p14:creationId xmlns:p14="http://schemas.microsoft.com/office/powerpoint/2010/main" val="41116770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buFont typeface="+mj-lt"/>
              <a:buAutoNum type="arabicPeriod"/>
            </a:pPr>
            <a:r>
              <a:rPr lang="en-US" sz="2800" i="1" dirty="0" smtClean="0"/>
              <a:t>Brief </a:t>
            </a:r>
            <a:r>
              <a:rPr lang="en-US" sz="2800" i="1" dirty="0"/>
              <a:t>history of the disaster that occurred. </a:t>
            </a:r>
            <a:endParaRPr lang="en-US" sz="2800" i="1" dirty="0" smtClean="0"/>
          </a:p>
          <a:p>
            <a:pPr lvl="1"/>
            <a:r>
              <a:rPr lang="en-US" sz="2000" dirty="0"/>
              <a:t>The type of the disaster.</a:t>
            </a:r>
          </a:p>
          <a:p>
            <a:pPr lvl="1"/>
            <a:r>
              <a:rPr lang="en-US" sz="2000" dirty="0"/>
              <a:t>How is developed.</a:t>
            </a:r>
          </a:p>
          <a:p>
            <a:pPr lvl="1"/>
            <a:r>
              <a:rPr lang="en-US" sz="2000" dirty="0"/>
              <a:t>The technical description. </a:t>
            </a:r>
          </a:p>
          <a:p>
            <a:pPr lvl="0">
              <a:buFont typeface="+mj-lt"/>
              <a:buAutoNum type="arabicPeriod"/>
            </a:pPr>
            <a:endParaRPr lang="en-US" sz="2800" dirty="0"/>
          </a:p>
          <a:p>
            <a:pPr lvl="0">
              <a:buFont typeface="+mj-lt"/>
              <a:buAutoNum type="arabicPeriod"/>
            </a:pPr>
            <a:r>
              <a:rPr lang="en-US" sz="2800" i="1" dirty="0" smtClean="0"/>
              <a:t>Brief </a:t>
            </a:r>
            <a:r>
              <a:rPr lang="en-US" sz="2800" i="1" dirty="0"/>
              <a:t>description of the affected areas and the people</a:t>
            </a:r>
            <a:r>
              <a:rPr lang="en-US" sz="2800" i="1" dirty="0" smtClean="0"/>
              <a:t>.</a:t>
            </a:r>
          </a:p>
          <a:p>
            <a:pPr lvl="1"/>
            <a:r>
              <a:rPr lang="en-US" sz="2000" dirty="0"/>
              <a:t>Geography</a:t>
            </a:r>
          </a:p>
          <a:p>
            <a:pPr lvl="1"/>
            <a:r>
              <a:rPr lang="en-US" sz="2000" dirty="0"/>
              <a:t>Demography</a:t>
            </a:r>
          </a:p>
          <a:p>
            <a:pPr lvl="1"/>
            <a:r>
              <a:rPr lang="en-US" sz="2000" dirty="0" smtClean="0"/>
              <a:t>Socio-economic</a:t>
            </a:r>
            <a:endParaRPr lang="en-US" dirty="0"/>
          </a:p>
        </p:txBody>
      </p:sp>
      <p:sp>
        <p:nvSpPr>
          <p:cNvPr id="3" name="Title 2"/>
          <p:cNvSpPr>
            <a:spLocks noGrp="1"/>
          </p:cNvSpPr>
          <p:nvPr>
            <p:ph type="title"/>
          </p:nvPr>
        </p:nvSpPr>
        <p:spPr/>
        <p:txBody>
          <a:bodyPr/>
          <a:lstStyle/>
          <a:p>
            <a:r>
              <a:rPr lang="en-US" dirty="0" smtClean="0"/>
              <a:t>Final Report - Suggested Contents</a:t>
            </a:r>
            <a:endParaRPr lang="en-US" dirty="0"/>
          </a:p>
        </p:txBody>
      </p:sp>
    </p:spTree>
    <p:extLst>
      <p:ext uri="{BB962C8B-B14F-4D97-AF65-F5344CB8AC3E}">
        <p14:creationId xmlns:p14="http://schemas.microsoft.com/office/powerpoint/2010/main" val="12812051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514350" indent="-514350">
              <a:buFont typeface="+mj-lt"/>
              <a:buAutoNum type="arabicPeriod" startAt="3"/>
            </a:pPr>
            <a:r>
              <a:rPr lang="en-US" i="1" dirty="0"/>
              <a:t>Damages and losses in the states or regions affected by </a:t>
            </a:r>
            <a:r>
              <a:rPr lang="en-US" i="1" dirty="0" smtClean="0"/>
              <a:t>sector</a:t>
            </a:r>
          </a:p>
          <a:p>
            <a:pPr marL="514350" indent="-514350">
              <a:buFont typeface="+mj-lt"/>
              <a:buAutoNum type="arabicPeriod" startAt="3"/>
            </a:pPr>
            <a:endParaRPr lang="en-US" dirty="0"/>
          </a:p>
        </p:txBody>
      </p:sp>
      <p:sp>
        <p:nvSpPr>
          <p:cNvPr id="3" name="Title 2"/>
          <p:cNvSpPr>
            <a:spLocks noGrp="1"/>
          </p:cNvSpPr>
          <p:nvPr>
            <p:ph type="title"/>
          </p:nvPr>
        </p:nvSpPr>
        <p:spPr/>
        <p:txBody>
          <a:bodyPr/>
          <a:lstStyle/>
          <a:p>
            <a:r>
              <a:rPr lang="en-US" dirty="0"/>
              <a:t>Final Report - Suggested Contents</a:t>
            </a:r>
          </a:p>
        </p:txBody>
      </p:sp>
      <p:graphicFrame>
        <p:nvGraphicFramePr>
          <p:cNvPr id="5" name="Table 4"/>
          <p:cNvGraphicFramePr>
            <a:graphicFrameLocks noGrp="1"/>
          </p:cNvGraphicFramePr>
          <p:nvPr>
            <p:extLst>
              <p:ext uri="{D42A27DB-BD31-4B8C-83A1-F6EECF244321}">
                <p14:modId xmlns:p14="http://schemas.microsoft.com/office/powerpoint/2010/main" val="3637831584"/>
              </p:ext>
            </p:extLst>
          </p:nvPr>
        </p:nvGraphicFramePr>
        <p:xfrm>
          <a:off x="323528" y="2564904"/>
          <a:ext cx="8476771" cy="3794950"/>
        </p:xfrm>
        <a:graphic>
          <a:graphicData uri="http://schemas.openxmlformats.org/drawingml/2006/table">
            <a:tbl>
              <a:tblPr firstRow="1" firstCol="1" bandRow="1"/>
              <a:tblGrid>
                <a:gridCol w="4269898"/>
                <a:gridCol w="1339267"/>
                <a:gridCol w="1433803"/>
                <a:gridCol w="1433803"/>
              </a:tblGrid>
              <a:tr h="0">
                <a:tc rowSpan="2">
                  <a:txBody>
                    <a:bodyPr/>
                    <a:lstStyle/>
                    <a:p>
                      <a:pPr algn="just">
                        <a:lnSpc>
                          <a:spcPct val="115000"/>
                        </a:lnSpc>
                        <a:spcAft>
                          <a:spcPts val="0"/>
                        </a:spcAft>
                      </a:pPr>
                      <a:r>
                        <a:rPr lang="en-US" sz="1400" b="1">
                          <a:effectLst/>
                          <a:latin typeface="Calibri" panose="020F0502020204030204" pitchFamily="34" charset="0"/>
                          <a:ea typeface="Calibri" panose="020F0502020204030204" pitchFamily="34" charset="0"/>
                          <a:cs typeface="Phetsarath OT" panose="02000500000000000000" pitchFamily="2" charset="0"/>
                        </a:rPr>
                        <a:t>Name of States or Regions</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3">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Arial" panose="020B0604020202020204" pitchFamily="34" charset="0"/>
                        </a:rPr>
                        <a:t>In Money Value (Kyat)</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r>
              <a:tr h="330700">
                <a:tc vMerge="1">
                  <a:txBody>
                    <a:bodyPr/>
                    <a:lstStyle/>
                    <a:p>
                      <a:endParaRPr lang="en-US"/>
                    </a:p>
                  </a:txBody>
                  <a:tcPr/>
                </a:tc>
                <a:tc>
                  <a:txBody>
                    <a:bodyPr/>
                    <a:lstStyle/>
                    <a:p>
                      <a:pPr algn="ctr">
                        <a:lnSpc>
                          <a:spcPct val="115000"/>
                        </a:lnSpc>
                        <a:spcAft>
                          <a:spcPts val="0"/>
                        </a:spcAft>
                      </a:pPr>
                      <a:r>
                        <a:rPr lang="en-US" sz="1400" b="1" dirty="0" smtClean="0">
                          <a:effectLst/>
                          <a:latin typeface="Calibri" panose="020F0502020204030204" pitchFamily="34" charset="0"/>
                          <a:ea typeface="Calibri" panose="020F0502020204030204" pitchFamily="34" charset="0"/>
                          <a:cs typeface="Arial" panose="020B0604020202020204" pitchFamily="34" charset="0"/>
                        </a:rPr>
                        <a:t>Damages</a:t>
                      </a:r>
                      <a:endParaRPr lang="en-US" sz="1800" dirty="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Arial" panose="020B0604020202020204" pitchFamily="34" charset="0"/>
                        </a:rPr>
                        <a:t>Losses</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Arial" panose="020B0604020202020204" pitchFamily="34" charset="0"/>
                        </a:rPr>
                        <a:t>Total</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State 1</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gn="just">
                        <a:lnSpc>
                          <a:spcPct val="115000"/>
                        </a:lnSpc>
                        <a:spcAft>
                          <a:spcPts val="0"/>
                        </a:spcAft>
                        <a:buFont typeface="+mj-lt"/>
                        <a:buAutoNum type="alphaLcPeriod"/>
                      </a:pPr>
                      <a:r>
                        <a:rPr lang="en-US" sz="1400" dirty="0">
                          <a:effectLst/>
                          <a:latin typeface="Calibri" panose="020F0502020204030204" pitchFamily="34" charset="0"/>
                          <a:ea typeface="Calibri" panose="020F0502020204030204" pitchFamily="34" charset="0"/>
                          <a:cs typeface="Arial" panose="020B0604020202020204" pitchFamily="34" charset="0"/>
                        </a:rPr>
                        <a:t>Agriculture</a:t>
                      </a:r>
                      <a:endParaRPr lang="en-US" sz="1800" dirty="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gn="just">
                        <a:lnSpc>
                          <a:spcPct val="115000"/>
                        </a:lnSpc>
                        <a:spcAft>
                          <a:spcPts val="0"/>
                        </a:spcAft>
                        <a:buFont typeface="+mj-lt"/>
                        <a:buAutoNum type="alphaLcPeriod"/>
                      </a:pPr>
                      <a:r>
                        <a:rPr lang="en-US" sz="1400" dirty="0">
                          <a:effectLst/>
                          <a:latin typeface="Calibri" panose="020F0502020204030204" pitchFamily="34" charset="0"/>
                          <a:ea typeface="Calibri" panose="020F0502020204030204" pitchFamily="34" charset="0"/>
                          <a:cs typeface="Arial" panose="020B0604020202020204" pitchFamily="34" charset="0"/>
                        </a:rPr>
                        <a:t>Industry</a:t>
                      </a:r>
                      <a:endParaRPr lang="en-US" sz="1800" dirty="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rial" panose="020B0604020202020204" pitchFamily="34" charset="0"/>
                        </a:rPr>
                        <a:t>Trade</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rial" panose="020B0604020202020204" pitchFamily="34" charset="0"/>
                        </a:rPr>
                        <a:t>Tourism</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rial" panose="020B0604020202020204" pitchFamily="34" charset="0"/>
                        </a:rPr>
                        <a:t>Housing</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rial" panose="020B0604020202020204" pitchFamily="34" charset="0"/>
                        </a:rPr>
                        <a:t>Education</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rial" panose="020B0604020202020204" pitchFamily="34" charset="0"/>
                        </a:rPr>
                        <a:t>Health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rial" panose="020B0604020202020204" pitchFamily="34" charset="0"/>
                        </a:rPr>
                        <a:t>Transportation</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rial" panose="020B0604020202020204" pitchFamily="34" charset="0"/>
                        </a:rPr>
                        <a:t>Power</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rial" panose="020B0604020202020204" pitchFamily="34" charset="0"/>
                        </a:rPr>
                        <a:t>Water supply</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rial" panose="020B0604020202020204" pitchFamily="34" charset="0"/>
                        </a:rPr>
                        <a:t>Telecommunications</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rial" panose="020B0604020202020204" pitchFamily="34" charset="0"/>
                        </a:rPr>
                        <a:t>Mining</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gn="just">
                        <a:lnSpc>
                          <a:spcPct val="115000"/>
                        </a:lnSpc>
                        <a:spcAft>
                          <a:spcPts val="0"/>
                        </a:spcAft>
                        <a:buFont typeface="+mj-lt"/>
                        <a:buAutoNum type="alphaLcPeriod"/>
                      </a:pPr>
                      <a:r>
                        <a:rPr lang="en-US" sz="1400" dirty="0">
                          <a:effectLst/>
                          <a:latin typeface="Calibri" panose="020F0502020204030204" pitchFamily="34" charset="0"/>
                          <a:ea typeface="Calibri" panose="020F0502020204030204" pitchFamily="34" charset="0"/>
                          <a:cs typeface="Arial" panose="020B0604020202020204" pitchFamily="34" charset="0"/>
                        </a:rPr>
                        <a:t>Other government infrastructure</a:t>
                      </a:r>
                      <a:endParaRPr lang="en-US" sz="1800" dirty="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dirty="0">
                          <a:effectLst/>
                          <a:latin typeface="Calibri" panose="020F050202020403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5088435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0" lvl="0" indent="-457200">
              <a:buFont typeface="+mj-lt"/>
              <a:buAutoNum type="arabicPeriod" startAt="4"/>
            </a:pPr>
            <a:r>
              <a:rPr lang="en-US" sz="2400" i="1" dirty="0"/>
              <a:t>Estimated impacts (macroeconomic, social, environmental, disaster risks, etc.) of the disaster.</a:t>
            </a:r>
            <a:endParaRPr lang="en-US" sz="2400" dirty="0"/>
          </a:p>
          <a:p>
            <a:pPr lvl="1"/>
            <a:r>
              <a:rPr lang="en-US" sz="2000" dirty="0"/>
              <a:t>Estimated GDP, budget, balance of payment, etc. impacts</a:t>
            </a:r>
          </a:p>
          <a:p>
            <a:pPr lvl="1"/>
            <a:r>
              <a:rPr lang="en-US" sz="2000" dirty="0"/>
              <a:t>Potential impacts on livelihood, famine, poverty, women, children, elderly, cultural minorities, schooling, outmigration, general health and nutrition, etc. </a:t>
            </a:r>
          </a:p>
          <a:p>
            <a:pPr lvl="1"/>
            <a:r>
              <a:rPr lang="en-US" sz="2000" dirty="0"/>
              <a:t>Potential impacts on bio-diversity, ecology, marine life, etc.</a:t>
            </a:r>
          </a:p>
          <a:p>
            <a:pPr lvl="1"/>
            <a:r>
              <a:rPr lang="en-US" sz="2000" dirty="0"/>
              <a:t>Possible increase in hazards and risks from natural and man-made disasters. </a:t>
            </a:r>
          </a:p>
          <a:p>
            <a:endParaRPr lang="en-US" sz="2400" dirty="0"/>
          </a:p>
        </p:txBody>
      </p:sp>
      <p:sp>
        <p:nvSpPr>
          <p:cNvPr id="3" name="Title 2"/>
          <p:cNvSpPr>
            <a:spLocks noGrp="1"/>
          </p:cNvSpPr>
          <p:nvPr>
            <p:ph type="title"/>
          </p:nvPr>
        </p:nvSpPr>
        <p:spPr/>
        <p:txBody>
          <a:bodyPr/>
          <a:lstStyle/>
          <a:p>
            <a:r>
              <a:rPr lang="en-US" dirty="0"/>
              <a:t>Final Report - Suggested Contents</a:t>
            </a:r>
          </a:p>
        </p:txBody>
      </p:sp>
    </p:spTree>
    <p:extLst>
      <p:ext uri="{BB962C8B-B14F-4D97-AF65-F5344CB8AC3E}">
        <p14:creationId xmlns:p14="http://schemas.microsoft.com/office/powerpoint/2010/main" val="20622613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514350" lvl="0" indent="-514350">
              <a:buFont typeface="+mj-lt"/>
              <a:buAutoNum type="arabicPeriod" startAt="5"/>
            </a:pPr>
            <a:r>
              <a:rPr lang="en-US" i="1" dirty="0"/>
              <a:t>Proposed general strategies for recovery and reconstruction</a:t>
            </a:r>
            <a:r>
              <a:rPr lang="en-US" i="1" dirty="0" smtClean="0"/>
              <a:t>.</a:t>
            </a:r>
          </a:p>
          <a:p>
            <a:pPr lvl="1"/>
            <a:r>
              <a:rPr lang="en-US" dirty="0"/>
              <a:t>Proposed policies</a:t>
            </a:r>
          </a:p>
          <a:p>
            <a:pPr lvl="1"/>
            <a:r>
              <a:rPr lang="en-US" dirty="0"/>
              <a:t>Proposed </a:t>
            </a:r>
            <a:r>
              <a:rPr lang="en-US" dirty="0" smtClean="0"/>
              <a:t>strategies</a:t>
            </a:r>
          </a:p>
          <a:p>
            <a:pPr lvl="1"/>
            <a:endParaRPr lang="en-US" dirty="0"/>
          </a:p>
          <a:p>
            <a:pPr lvl="0"/>
            <a:endParaRPr lang="en-US" dirty="0"/>
          </a:p>
          <a:p>
            <a:endParaRPr lang="en-US" dirty="0"/>
          </a:p>
        </p:txBody>
      </p:sp>
      <p:sp>
        <p:nvSpPr>
          <p:cNvPr id="3" name="Title 2"/>
          <p:cNvSpPr>
            <a:spLocks noGrp="1"/>
          </p:cNvSpPr>
          <p:nvPr>
            <p:ph type="title"/>
          </p:nvPr>
        </p:nvSpPr>
        <p:spPr/>
        <p:txBody>
          <a:bodyPr/>
          <a:lstStyle/>
          <a:p>
            <a:r>
              <a:rPr lang="en-US" dirty="0"/>
              <a:t>Final Report - Suggested Contents</a:t>
            </a:r>
          </a:p>
        </p:txBody>
      </p:sp>
    </p:spTree>
    <p:extLst>
      <p:ext uri="{BB962C8B-B14F-4D97-AF65-F5344CB8AC3E}">
        <p14:creationId xmlns:p14="http://schemas.microsoft.com/office/powerpoint/2010/main" val="38909793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0" y="404664"/>
            <a:ext cx="8229600" cy="4625975"/>
          </a:xfrm>
        </p:spPr>
        <p:txBody>
          <a:bodyPr/>
          <a:lstStyle/>
          <a:p>
            <a:pPr marL="457200" indent="-457200">
              <a:buFont typeface="+mj-lt"/>
              <a:buAutoNum type="arabicPeriod" startAt="6"/>
            </a:pPr>
            <a:r>
              <a:rPr lang="en-US" sz="2400" i="1" dirty="0"/>
              <a:t>Proposed projects for recovery and reconstruction per state or region by sector.</a:t>
            </a:r>
            <a:r>
              <a:rPr lang="en-US" sz="2400" dirty="0"/>
              <a:t> </a:t>
            </a:r>
          </a:p>
        </p:txBody>
      </p:sp>
      <p:graphicFrame>
        <p:nvGraphicFramePr>
          <p:cNvPr id="4" name="Table 3"/>
          <p:cNvGraphicFramePr>
            <a:graphicFrameLocks noGrp="1"/>
          </p:cNvGraphicFramePr>
          <p:nvPr>
            <p:extLst>
              <p:ext uri="{D42A27DB-BD31-4B8C-83A1-F6EECF244321}">
                <p14:modId xmlns:p14="http://schemas.microsoft.com/office/powerpoint/2010/main" val="3061112248"/>
              </p:ext>
            </p:extLst>
          </p:nvPr>
        </p:nvGraphicFramePr>
        <p:xfrm>
          <a:off x="446856" y="1475319"/>
          <a:ext cx="8229600" cy="4834001"/>
        </p:xfrm>
        <a:graphic>
          <a:graphicData uri="http://schemas.openxmlformats.org/drawingml/2006/table">
            <a:tbl>
              <a:tblPr firstRow="1" firstCol="1" bandRow="1" bandCol="1"/>
              <a:tblGrid>
                <a:gridCol w="4285976"/>
                <a:gridCol w="985906"/>
                <a:gridCol w="862462"/>
                <a:gridCol w="1232794"/>
                <a:gridCol w="862462"/>
              </a:tblGrid>
              <a:tr h="368300">
                <a:tc rowSpan="2">
                  <a:txBody>
                    <a:bodyPr/>
                    <a:lstStyle/>
                    <a:p>
                      <a:pPr algn="ctr"/>
                      <a:r>
                        <a:rPr lang="en-US" sz="1200" b="1">
                          <a:effectLst/>
                          <a:latin typeface="Calibri" panose="020F0502020204030204" pitchFamily="34" charset="0"/>
                        </a:rPr>
                        <a:t>List of Generic Projects Needed for Recovery and Reconstruction</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3">
                  <a:txBody>
                    <a:bodyPr/>
                    <a:lstStyle/>
                    <a:p>
                      <a:pPr algn="ctr">
                        <a:spcAft>
                          <a:spcPts val="0"/>
                        </a:spcAft>
                      </a:pPr>
                      <a:r>
                        <a:rPr lang="en-US" sz="1200" b="1">
                          <a:effectLst/>
                          <a:latin typeface="Calibri" panose="020F0502020204030204" pitchFamily="34" charset="0"/>
                        </a:rPr>
                        <a:t>Annual Needed Amount </a:t>
                      </a:r>
                      <a:endParaRPr lang="en-US" sz="1200">
                        <a:effectLst/>
                        <a:latin typeface="Calibri" panose="020F0502020204030204" pitchFamily="34" charset="0"/>
                      </a:endParaRPr>
                    </a:p>
                    <a:p>
                      <a:pPr algn="ctr">
                        <a:spcAft>
                          <a:spcPts val="0"/>
                        </a:spcAft>
                      </a:pPr>
                      <a:r>
                        <a:rPr lang="en-US" sz="1200">
                          <a:effectLst/>
                          <a:latin typeface="Calibri" panose="020F0502020204030204" pitchFamily="34" charset="0"/>
                        </a:rPr>
                        <a:t>(Kyats)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a:txBody>
                    <a:bodyPr/>
                    <a:lstStyle/>
                    <a:p>
                      <a:pPr algn="ctr"/>
                      <a:r>
                        <a:rPr lang="en-US" sz="1200" b="1">
                          <a:effectLst/>
                          <a:latin typeface="Calibri" panose="020F0502020204030204" pitchFamily="34" charset="0"/>
                        </a:rPr>
                        <a:t>Total Needs</a:t>
                      </a:r>
                      <a:endParaRPr lang="en-US" sz="1200">
                        <a:effectLst/>
                        <a:latin typeface="Calibri" panose="020F0502020204030204" pitchFamily="34" charset="0"/>
                      </a:endParaRPr>
                    </a:p>
                    <a:p>
                      <a:pPr algn="ct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87960">
                <a:tc vMerge="1">
                  <a:txBody>
                    <a:bodyPr/>
                    <a:lstStyle/>
                    <a:p>
                      <a:endParaRPr lang="en-US"/>
                    </a:p>
                  </a:txBody>
                  <a:tcPr/>
                </a:tc>
                <a:tc>
                  <a:txBody>
                    <a:bodyPr/>
                    <a:lstStyle/>
                    <a:p>
                      <a:pPr algn="ctr"/>
                      <a:r>
                        <a:rPr lang="en-US" sz="1200">
                          <a:effectLst/>
                          <a:latin typeface="Calibri" panose="020F0502020204030204" pitchFamily="34" charset="0"/>
                        </a:rPr>
                        <a:t>Disaster Year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1200">
                          <a:effectLst/>
                          <a:latin typeface="Calibri" panose="020F0502020204030204" pitchFamily="34" charset="0"/>
                        </a:rPr>
                        <a:t>Year 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1200">
                          <a:effectLst/>
                          <a:latin typeface="Calibri" panose="020F0502020204030204" pitchFamily="34" charset="0"/>
                        </a:rPr>
                        <a:t>Year 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1200">
                          <a:effectLst/>
                          <a:latin typeface="Calibri" panose="020F0502020204030204" pitchFamily="34" charset="0"/>
                        </a:rPr>
                        <a:t>(Kyats)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gridSpan="5">
                  <a:txBody>
                    <a:bodyPr/>
                    <a:lstStyle/>
                    <a:p>
                      <a:pPr algn="just">
                        <a:spcAft>
                          <a:spcPts val="0"/>
                        </a:spcAft>
                      </a:pPr>
                      <a:r>
                        <a:rPr lang="en-US" sz="1200" b="1" i="1">
                          <a:effectLst/>
                          <a:latin typeface="Calibri" panose="020F0502020204030204" pitchFamily="34" charset="0"/>
                        </a:rPr>
                        <a:t>Projects for Recovery</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a:lnSpc>
                          <a:spcPct val="115000"/>
                        </a:lnSpc>
                        <a:spcAft>
                          <a:spcPts val="0"/>
                        </a:spcAft>
                      </a:pPr>
                      <a:r>
                        <a:rPr lang="en-US" sz="1200">
                          <a:effectLst/>
                          <a:latin typeface="Calibri" panose="020F0502020204030204" pitchFamily="34" charset="0"/>
                          <a:ea typeface="Calibri" panose="020F0502020204030204" pitchFamily="34" charset="0"/>
                          <a:cs typeface="Arial" panose="020B0604020202020204" pitchFamily="34" charset="0"/>
                        </a:rPr>
                        <a:t>State 1</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nSpc>
                          <a:spcPct val="115000"/>
                        </a:lnSpc>
                        <a:spcAft>
                          <a:spcPts val="0"/>
                        </a:spcAft>
                        <a:buFont typeface="+mj-lt"/>
                        <a:buAutoNum type="alphaLcPeriod"/>
                      </a:pPr>
                      <a:r>
                        <a:rPr lang="en-US" sz="1200">
                          <a:effectLst/>
                          <a:latin typeface="Calibri" panose="020F0502020204030204" pitchFamily="34" charset="0"/>
                          <a:ea typeface="Calibri" panose="020F0502020204030204" pitchFamily="34" charset="0"/>
                          <a:cs typeface="Arial" panose="020B0604020202020204" pitchFamily="34" charset="0"/>
                        </a:rPr>
                        <a:t>District A</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nSpc>
                          <a:spcPct val="115000"/>
                        </a:lnSpc>
                        <a:spcAft>
                          <a:spcPts val="0"/>
                        </a:spcAft>
                        <a:buFont typeface="+mj-lt"/>
                        <a:buAutoNum type="alphaLcPeriod"/>
                      </a:pPr>
                      <a:r>
                        <a:rPr lang="en-US" sz="1200">
                          <a:effectLst/>
                          <a:latin typeface="Calibri" panose="020F0502020204030204" pitchFamily="34" charset="0"/>
                          <a:ea typeface="Calibri" panose="020F0502020204030204" pitchFamily="34" charset="0"/>
                          <a:cs typeface="Arial" panose="020B0604020202020204" pitchFamily="34" charset="0"/>
                        </a:rPr>
                        <a:t>District B</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nSpc>
                          <a:spcPct val="115000"/>
                        </a:lnSpc>
                        <a:spcAft>
                          <a:spcPts val="0"/>
                        </a:spcAft>
                        <a:buFont typeface="+mj-lt"/>
                        <a:buAutoNum type="alphaLcPeriod"/>
                      </a:pPr>
                      <a:r>
                        <a:rPr lang="en-US" sz="1200">
                          <a:effectLst/>
                          <a:latin typeface="Calibri" panose="020F0502020204030204" pitchFamily="34" charset="0"/>
                          <a:ea typeface="Calibri" panose="020F0502020204030204" pitchFamily="34" charset="0"/>
                          <a:cs typeface="Arial" panose="020B0604020202020204" pitchFamily="34" charset="0"/>
                        </a:rPr>
                        <a:t>District C</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n-US" sz="1200">
                          <a:effectLst/>
                          <a:latin typeface="Calibri" panose="020F0502020204030204" pitchFamily="34" charset="0"/>
                          <a:ea typeface="Calibri" panose="020F0502020204030204" pitchFamily="34" charset="0"/>
                          <a:cs typeface="Arial" panose="020B0604020202020204" pitchFamily="34" charset="0"/>
                        </a:rPr>
                        <a:t>State 2</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nSpc>
                          <a:spcPct val="115000"/>
                        </a:lnSpc>
                        <a:spcAft>
                          <a:spcPts val="0"/>
                        </a:spcAft>
                        <a:buFont typeface="+mj-lt"/>
                        <a:buAutoNum type="alphaLcPeriod"/>
                      </a:pPr>
                      <a:r>
                        <a:rPr lang="en-US" sz="1200">
                          <a:effectLst/>
                          <a:latin typeface="Calibri" panose="020F0502020204030204" pitchFamily="34" charset="0"/>
                          <a:ea typeface="Calibri" panose="020F0502020204030204" pitchFamily="34" charset="0"/>
                          <a:cs typeface="Arial" panose="020B0604020202020204" pitchFamily="34" charset="0"/>
                        </a:rPr>
                        <a:t>District A</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nSpc>
                          <a:spcPct val="115000"/>
                        </a:lnSpc>
                        <a:spcAft>
                          <a:spcPts val="0"/>
                        </a:spcAft>
                        <a:buFont typeface="+mj-lt"/>
                        <a:buAutoNum type="alphaLcPeriod"/>
                      </a:pPr>
                      <a:r>
                        <a:rPr lang="en-US" sz="1200">
                          <a:effectLst/>
                          <a:latin typeface="Calibri" panose="020F0502020204030204" pitchFamily="34" charset="0"/>
                          <a:ea typeface="Calibri" panose="020F0502020204030204" pitchFamily="34" charset="0"/>
                          <a:cs typeface="Arial" panose="020B0604020202020204" pitchFamily="34" charset="0"/>
                        </a:rPr>
                        <a:t>District B</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nSpc>
                          <a:spcPct val="115000"/>
                        </a:lnSpc>
                        <a:spcAft>
                          <a:spcPts val="0"/>
                        </a:spcAft>
                        <a:buFont typeface="+mj-lt"/>
                        <a:buAutoNum type="alphaLcPeriod"/>
                      </a:pPr>
                      <a:r>
                        <a:rPr lang="en-US" sz="1200">
                          <a:effectLst/>
                          <a:latin typeface="Calibri" panose="020F0502020204030204" pitchFamily="34" charset="0"/>
                          <a:ea typeface="Calibri" panose="020F0502020204030204" pitchFamily="34" charset="0"/>
                          <a:cs typeface="Arial" panose="020B0604020202020204" pitchFamily="34" charset="0"/>
                        </a:rPr>
                        <a:t>District C</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n-US" sz="1200" b="1">
                          <a:effectLst/>
                          <a:latin typeface="Calibri" panose="020F0502020204030204" pitchFamily="34" charset="0"/>
                          <a:ea typeface="Calibri" panose="020F0502020204030204" pitchFamily="34" charset="0"/>
                          <a:cs typeface="Arial" panose="020B0604020202020204" pitchFamily="34" charset="0"/>
                        </a:rPr>
                        <a:t>Total</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5">
                  <a:txBody>
                    <a:bodyPr/>
                    <a:lstStyle/>
                    <a:p>
                      <a:pPr algn="just">
                        <a:spcAft>
                          <a:spcPts val="0"/>
                        </a:spcAft>
                      </a:pPr>
                      <a:r>
                        <a:rPr lang="en-US" sz="1200" b="1" i="1">
                          <a:effectLst/>
                          <a:latin typeface="Calibri" panose="020F0502020204030204" pitchFamily="34" charset="0"/>
                        </a:rPr>
                        <a:t>Projects for Reconstruction</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a:lnSpc>
                          <a:spcPct val="115000"/>
                        </a:lnSpc>
                        <a:spcAft>
                          <a:spcPts val="0"/>
                        </a:spcAft>
                      </a:pPr>
                      <a:r>
                        <a:rPr lang="en-US" sz="1200">
                          <a:effectLst/>
                          <a:latin typeface="Calibri" panose="020F0502020204030204" pitchFamily="34" charset="0"/>
                          <a:ea typeface="Calibri" panose="020F0502020204030204" pitchFamily="34" charset="0"/>
                          <a:cs typeface="Arial" panose="020B0604020202020204" pitchFamily="34" charset="0"/>
                        </a:rPr>
                        <a:t>State 1</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nSpc>
                          <a:spcPct val="115000"/>
                        </a:lnSpc>
                        <a:spcAft>
                          <a:spcPts val="0"/>
                        </a:spcAft>
                        <a:buFont typeface="+mj-lt"/>
                        <a:buAutoNum type="alphaLcPeriod"/>
                      </a:pPr>
                      <a:r>
                        <a:rPr lang="en-US" sz="1200">
                          <a:effectLst/>
                          <a:latin typeface="Calibri" panose="020F0502020204030204" pitchFamily="34" charset="0"/>
                          <a:ea typeface="Calibri" panose="020F0502020204030204" pitchFamily="34" charset="0"/>
                          <a:cs typeface="Arial" panose="020B0604020202020204" pitchFamily="34" charset="0"/>
                        </a:rPr>
                        <a:t>District A</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nSpc>
                          <a:spcPct val="115000"/>
                        </a:lnSpc>
                        <a:spcAft>
                          <a:spcPts val="0"/>
                        </a:spcAft>
                        <a:buFont typeface="+mj-lt"/>
                        <a:buAutoNum type="alphaLcPeriod"/>
                      </a:pPr>
                      <a:r>
                        <a:rPr lang="en-US" sz="1200">
                          <a:effectLst/>
                          <a:latin typeface="Calibri" panose="020F0502020204030204" pitchFamily="34" charset="0"/>
                          <a:ea typeface="Calibri" panose="020F0502020204030204" pitchFamily="34" charset="0"/>
                          <a:cs typeface="Arial" panose="020B0604020202020204" pitchFamily="34" charset="0"/>
                        </a:rPr>
                        <a:t>District B</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nSpc>
                          <a:spcPct val="115000"/>
                        </a:lnSpc>
                        <a:spcAft>
                          <a:spcPts val="0"/>
                        </a:spcAft>
                        <a:buFont typeface="+mj-lt"/>
                        <a:buAutoNum type="alphaLcPeriod"/>
                      </a:pPr>
                      <a:r>
                        <a:rPr lang="en-US" sz="1200">
                          <a:effectLst/>
                          <a:latin typeface="Calibri" panose="020F0502020204030204" pitchFamily="34" charset="0"/>
                          <a:ea typeface="Calibri" panose="020F0502020204030204" pitchFamily="34" charset="0"/>
                          <a:cs typeface="Arial" panose="020B0604020202020204" pitchFamily="34" charset="0"/>
                        </a:rPr>
                        <a:t>District C</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n-US" sz="1200">
                          <a:effectLst/>
                          <a:latin typeface="Calibri" panose="020F0502020204030204" pitchFamily="34" charset="0"/>
                          <a:ea typeface="Calibri" panose="020F0502020204030204" pitchFamily="34" charset="0"/>
                          <a:cs typeface="Arial" panose="020B0604020202020204" pitchFamily="34" charset="0"/>
                        </a:rPr>
                        <a:t>State 2</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nSpc>
                          <a:spcPct val="115000"/>
                        </a:lnSpc>
                        <a:spcAft>
                          <a:spcPts val="0"/>
                        </a:spcAft>
                        <a:buFont typeface="+mj-lt"/>
                        <a:buAutoNum type="alphaLcPeriod"/>
                      </a:pPr>
                      <a:r>
                        <a:rPr lang="en-US" sz="1200">
                          <a:effectLst/>
                          <a:latin typeface="Calibri" panose="020F0502020204030204" pitchFamily="34" charset="0"/>
                          <a:ea typeface="Calibri" panose="020F0502020204030204" pitchFamily="34" charset="0"/>
                          <a:cs typeface="Arial" panose="020B0604020202020204" pitchFamily="34" charset="0"/>
                        </a:rPr>
                        <a:t>District A</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nSpc>
                          <a:spcPct val="115000"/>
                        </a:lnSpc>
                        <a:spcAft>
                          <a:spcPts val="0"/>
                        </a:spcAft>
                        <a:buFont typeface="+mj-lt"/>
                        <a:buAutoNum type="alphaLcPeriod"/>
                      </a:pPr>
                      <a:r>
                        <a:rPr lang="en-US" sz="1200">
                          <a:effectLst/>
                          <a:latin typeface="Calibri" panose="020F0502020204030204" pitchFamily="34" charset="0"/>
                          <a:ea typeface="Calibri" panose="020F0502020204030204" pitchFamily="34" charset="0"/>
                          <a:cs typeface="Arial" panose="020B0604020202020204" pitchFamily="34" charset="0"/>
                        </a:rPr>
                        <a:t>District B</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nSpc>
                          <a:spcPct val="115000"/>
                        </a:lnSpc>
                        <a:spcAft>
                          <a:spcPts val="0"/>
                        </a:spcAft>
                        <a:buFont typeface="+mj-lt"/>
                        <a:buAutoNum type="alphaLcPeriod"/>
                      </a:pPr>
                      <a:r>
                        <a:rPr lang="en-US" sz="1200">
                          <a:effectLst/>
                          <a:latin typeface="Calibri" panose="020F0502020204030204" pitchFamily="34" charset="0"/>
                          <a:ea typeface="Calibri" panose="020F0502020204030204" pitchFamily="34" charset="0"/>
                          <a:cs typeface="Arial" panose="020B0604020202020204" pitchFamily="34" charset="0"/>
                        </a:rPr>
                        <a:t>District C</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200" b="1">
                          <a:effectLst/>
                          <a:latin typeface="Calibri" panose="020F0502020204030204" pitchFamily="34" charset="0"/>
                          <a:cs typeface="Arial" panose="020B0604020202020204" pitchFamily="34" charset="0"/>
                        </a:rPr>
                        <a:t>Total</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450">
                <a:tc>
                  <a:txBody>
                    <a:bodyPr/>
                    <a:lstStyle/>
                    <a:p>
                      <a:pPr>
                        <a:spcAft>
                          <a:spcPts val="0"/>
                        </a:spcAft>
                      </a:pPr>
                      <a:r>
                        <a:rPr lang="en-US" sz="1200" b="1">
                          <a:effectLst/>
                          <a:latin typeface="Calibri" panose="020F0502020204030204" pitchFamily="34" charset="0"/>
                          <a:cs typeface="Arial" panose="020B0604020202020204" pitchFamily="34" charset="0"/>
                        </a:rPr>
                        <a:t>GRAND TOTAL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200" b="1">
                          <a:effectLst/>
                          <a:latin typeface="Calibri" panose="020F0502020204030204" pitchFamily="34" charset="0"/>
                        </a:rPr>
                        <a:t> </a:t>
                      </a:r>
                      <a:endParaRPr lang="en-US" sz="12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200" b="1" dirty="0">
                          <a:effectLst/>
                          <a:latin typeface="Calibri" panose="020F0502020204030204" pitchFamily="34" charset="0"/>
                        </a:rPr>
                        <a:t> </a:t>
                      </a:r>
                      <a:endParaRPr lang="en-US" sz="1200" dirty="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820060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514350" indent="-514350">
              <a:buFont typeface="+mj-lt"/>
              <a:buAutoNum type="arabicPeriod" startAt="7"/>
            </a:pPr>
            <a:r>
              <a:rPr lang="en-US" dirty="0"/>
              <a:t>The post-disaster Reports of the affected States or Regions. </a:t>
            </a:r>
          </a:p>
        </p:txBody>
      </p:sp>
      <p:sp>
        <p:nvSpPr>
          <p:cNvPr id="3" name="Title 2"/>
          <p:cNvSpPr>
            <a:spLocks noGrp="1"/>
          </p:cNvSpPr>
          <p:nvPr>
            <p:ph type="title"/>
          </p:nvPr>
        </p:nvSpPr>
        <p:spPr/>
        <p:txBody>
          <a:bodyPr/>
          <a:lstStyle/>
          <a:p>
            <a:r>
              <a:rPr lang="en-US" dirty="0"/>
              <a:t>Final Report - Suggested Contents</a:t>
            </a:r>
          </a:p>
        </p:txBody>
      </p:sp>
    </p:spTree>
    <p:extLst>
      <p:ext uri="{BB962C8B-B14F-4D97-AF65-F5344CB8AC3E}">
        <p14:creationId xmlns:p14="http://schemas.microsoft.com/office/powerpoint/2010/main" val="194510352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DB_template_updat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untain">
      <a:fillStyleLst>
        <a:solidFill>
          <a:schemeClr val="phClr"/>
        </a:solidFill>
        <a:gradFill rotWithShape="1">
          <a:gsLst>
            <a:gs pos="0">
              <a:schemeClr val="phClr">
                <a:tint val="100000"/>
                <a:shade val="100000"/>
                <a:hueMod val="100000"/>
                <a:satMod val="100000"/>
              </a:schemeClr>
            </a:gs>
            <a:gs pos="50000">
              <a:schemeClr val="phClr">
                <a:tint val="25000"/>
                <a:shade val="100000"/>
                <a:hueMod val="100000"/>
                <a:satMod val="100000"/>
              </a:schemeClr>
            </a:gs>
            <a:gs pos="100000">
              <a:schemeClr val="phClr">
                <a:tint val="100000"/>
                <a:shade val="100000"/>
                <a:hueMod val="100000"/>
                <a:satMod val="100000"/>
              </a:schemeClr>
            </a:gs>
          </a:gsLst>
          <a:lin ang="5400000" scaled="1"/>
        </a:gradFill>
        <a:gradFill rotWithShape="1">
          <a:gsLst>
            <a:gs pos="0">
              <a:schemeClr val="phClr">
                <a:tint val="40000"/>
                <a:shade val="100000"/>
                <a:hueMod val="100000"/>
                <a:satMod val="100000"/>
              </a:schemeClr>
            </a:gs>
            <a:gs pos="30000">
              <a:schemeClr val="phClr">
                <a:tint val="100000"/>
                <a:shade val="100000"/>
                <a:hueMod val="100000"/>
                <a:satMod val="100000"/>
              </a:schemeClr>
            </a:gs>
            <a:gs pos="68000">
              <a:schemeClr val="phClr">
                <a:tint val="100000"/>
                <a:shade val="100000"/>
                <a:hueMod val="100000"/>
                <a:satMod val="100000"/>
              </a:schemeClr>
            </a:gs>
            <a:gs pos="100000">
              <a:schemeClr val="phClr">
                <a:tint val="40000"/>
                <a:shade val="100000"/>
                <a:hueMod val="100000"/>
                <a:satMod val="100000"/>
              </a:schemeClr>
            </a:gs>
          </a:gsLst>
          <a:lin ang="5400000" scaled="1"/>
        </a:gradFill>
      </a:fillStyleLst>
      <a:lnStyleLst>
        <a:ln w="127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br" rotWithShape="0">
              <a:srgbClr val="000000">
                <a:alpha val="0"/>
              </a:srgbClr>
            </a:outerShdw>
          </a:effectLst>
        </a:effectStyle>
        <a:effectStyle>
          <a:effectLst>
            <a:outerShdw blurRad="38100" dist="25400" dir="5400000" algn="ctr" rotWithShape="0">
              <a:srgbClr val="EBE9ED">
                <a:alpha val="0"/>
              </a:srgbClr>
            </a:outerShdw>
          </a:effectLst>
          <a:scene3d>
            <a:camera prst="orthographicFront">
              <a:rot lat="0" lon="0" rev="0"/>
            </a:camera>
            <a:lightRig rig="glow" dir="b"/>
          </a:scene3d>
          <a:sp3d contourW="6350" prstMaterial="softEdge">
            <a:bevelT w="25400" h="25400"/>
            <a:contourClr>
              <a:schemeClr val="phClr">
                <a:tint val="90000"/>
                <a:shade val="100000"/>
                <a:hueMod val="100000"/>
                <a:satMod val="100000"/>
              </a:schemeClr>
            </a:contourClr>
          </a:sp3d>
        </a:effectStyle>
        <a:effectStyle>
          <a:effectLst>
            <a:reflection blurRad="12700" stA="40000" endPos="40000" dist="25400" dir="5400000" sy="-100000" rotWithShape="0"/>
          </a:effectLst>
          <a:scene3d>
            <a:camera prst="perspectiveFront"/>
            <a:lightRig rig="glow" dir="b"/>
          </a:scene3d>
          <a:sp3d contourW="6350" prstMaterial="softEdge">
            <a:bevelT w="50800" h="25400"/>
            <a:contourClr>
              <a:schemeClr val="phClr">
                <a:tint val="100000"/>
                <a:shade val="80000"/>
                <a:hueMod val="100000"/>
                <a:satMod val="100000"/>
              </a:schemeClr>
            </a:contourClr>
          </a:sp3d>
        </a:effectStyle>
      </a:effectStyleLst>
      <a:bgFillStyleLst>
        <a:solidFill>
          <a:schemeClr val="phClr"/>
        </a:solidFill>
        <a:gradFill rotWithShape="1">
          <a:gsLst>
            <a:gs pos="0">
              <a:schemeClr val="phClr">
                <a:shade val="40000"/>
                <a:satMod val="165000"/>
              </a:schemeClr>
            </a:gs>
            <a:gs pos="50000">
              <a:schemeClr val="phClr">
                <a:shade val="95000"/>
                <a:satMod val="100000"/>
              </a:schemeClr>
            </a:gs>
            <a:gs pos="100000">
              <a:schemeClr val="phClr">
                <a:tint val="10000"/>
                <a:satMod val="300000"/>
              </a:schemeClr>
            </a:gs>
          </a:gsLst>
          <a:lin ang="13000000" scaled="0"/>
        </a:gradFill>
        <a:blipFill>
          <a:blip xmlns:r="http://schemas.openxmlformats.org/officeDocument/2006/relationships" r:embed="rId1">
            <a:duotone>
              <a:schemeClr val="phClr">
                <a:shade val="75000"/>
              </a:schemeClr>
              <a:schemeClr val="phClr">
                <a:tint val="55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CAUPD template</Template>
  <TotalTime>5555</TotalTime>
  <Words>443</Words>
  <Application>Microsoft Office PowerPoint</Application>
  <PresentationFormat>On-screen Show (4:3)</PresentationFormat>
  <Paragraphs>206</Paragraphs>
  <Slides>10</Slides>
  <Notes>1</Notes>
  <HiddenSlides>1</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Angsana New</vt:lpstr>
      <vt:lpstr>Arial</vt:lpstr>
      <vt:lpstr>Calibri</vt:lpstr>
      <vt:lpstr>HY그래픽M</vt:lpstr>
      <vt:lpstr>Phetsarath OT</vt:lpstr>
      <vt:lpstr>Trebuchet MS</vt:lpstr>
      <vt:lpstr>Wingdings 2</vt:lpstr>
      <vt:lpstr>AFDB_template_update</vt:lpstr>
      <vt:lpstr>“Post-Disaster Needs Assessment and Recovery in Myanmar”</vt:lpstr>
      <vt:lpstr>Session Objectives</vt:lpstr>
      <vt:lpstr>Final Note – Preparation of National Report</vt:lpstr>
      <vt:lpstr>Final Report - Suggested Contents</vt:lpstr>
      <vt:lpstr>Final Report - Suggested Contents</vt:lpstr>
      <vt:lpstr>Final Report - Suggested Contents</vt:lpstr>
      <vt:lpstr>Final Report - Suggested Contents</vt:lpstr>
      <vt:lpstr>PowerPoint Presentation</vt:lpstr>
      <vt:lpstr>Final Report - Suggested Contents</vt:lpstr>
      <vt:lpstr>Group Discussion</vt:lpstr>
    </vt:vector>
  </TitlesOfParts>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Institutional and Capacity  Building Support for Sub-National Post Disaster Reconstruction Activities in Khammouane Province</dc:title>
  <dc:creator>Pearn</dc:creator>
  <cp:lastModifiedBy>G Pearn</cp:lastModifiedBy>
  <cp:revision>720</cp:revision>
  <dcterms:created xsi:type="dcterms:W3CDTF">2013-02-18T06:24:38Z</dcterms:created>
  <dcterms:modified xsi:type="dcterms:W3CDTF">2014-11-20T10:21:26Z</dcterms:modified>
</cp:coreProperties>
</file>