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23" autoAdjust="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241045-B96D-496E-910D-7220A29107D2}" type="datetimeFigureOut">
              <a:rPr lang="en-US"/>
              <a:pPr>
                <a:defRPr/>
              </a:pPr>
              <a:t>20-Nov-14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59BFA71-188E-4C1C-82F1-7BD751AD7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91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3268663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73211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D3DD-CFEE-4130-A056-88F986525227}" type="datetimeFigureOut">
              <a:rPr lang="en-US"/>
              <a:pPr>
                <a:defRPr/>
              </a:pPr>
              <a:t>20-Nov-14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1CB11-9BC1-453B-B61E-93691B514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970252"/>
            <a:ext cx="645102" cy="772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150" y="6291261"/>
            <a:ext cx="919849" cy="435349"/>
          </a:xfrm>
          <a:prstGeom prst="rect">
            <a:avLst/>
          </a:prstGeom>
        </p:spPr>
      </p:pic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015185" y="182562"/>
            <a:ext cx="1113631" cy="111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4308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25FC5-2AA3-49F6-9F04-D7BFDC62CBF4}" type="datetimeFigureOut">
              <a:rPr lang="en-US"/>
              <a:pPr>
                <a:defRPr/>
              </a:pPr>
              <a:t>20-Nov-14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83027-B27E-4130-874E-BEDB86DD7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3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 rot="5400000" flipH="1">
            <a:off x="3332163" y="3384550"/>
            <a:ext cx="6867525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0755" y="3268344"/>
              <a:ext cx="109914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9894" y="3268345"/>
              <a:ext cx="1097027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6922" y="3268344"/>
              <a:ext cx="1097026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838950" y="6356350"/>
            <a:ext cx="18684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7BBCF-7233-4722-AC12-61C36B758C01}" type="datetimeFigureOut">
              <a:rPr lang="en-US"/>
              <a:pPr>
                <a:defRPr/>
              </a:pPr>
              <a:t>20-Nov-14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30DEF-A772-4BC1-8F8F-C676DA2DA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5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39345-55D8-4276-AC75-3A00A7AAB3B9}" type="datetimeFigureOut">
              <a:rPr lang="en-US"/>
              <a:pPr>
                <a:defRPr/>
              </a:pPr>
              <a:t>20-Nov-14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CA404-91AF-4DB6-9413-E09CA73D1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32048" y="6273838"/>
            <a:ext cx="448075" cy="44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282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 flipH="1">
            <a:off x="0" y="4229100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0AFD-324C-43AC-8BCD-284E73E4BA54}" type="datetimeFigureOut">
              <a:rPr lang="en-US"/>
              <a:pPr>
                <a:defRPr/>
              </a:pPr>
              <a:t>20-Nov-14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2F7D-19A8-4FAC-A9AE-946CC24E0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32048" y="6273838"/>
            <a:ext cx="448075" cy="44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5159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EDBEB-F119-47FF-84E8-5AACF51FE0FF}" type="datetimeFigureOut">
              <a:rPr lang="en-US"/>
              <a:pPr>
                <a:defRPr/>
              </a:pPr>
              <a:t>20-Nov-14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805B-4F33-423E-ABF8-633B87ADD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6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70F7B-D3E3-445A-8363-CCF278AEB406}" type="datetimeFigureOut">
              <a:rPr lang="en-US"/>
              <a:pPr>
                <a:defRPr/>
              </a:pPr>
              <a:t>20-Nov-14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9223B-D833-4D14-9CE6-800565D1A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A77A5-C084-48DD-A817-51E1F0F35A85}" type="datetimeFigureOut">
              <a:rPr lang="en-US"/>
              <a:pPr>
                <a:defRPr/>
              </a:pPr>
              <a:t>20-Nov-14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C7FA-0F53-4B8A-B107-D6A5EA6BD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9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Rectangle 3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668A8-45BA-4375-AB22-F5AC85D5964B}" type="datetimeFigureOut">
              <a:rPr lang="en-US"/>
              <a:pPr>
                <a:defRPr/>
              </a:pPr>
              <a:t>20-Nov-14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A16E0-0986-42D7-9772-2273D3B70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3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32048" y="6273838"/>
            <a:ext cx="448075" cy="44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262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"/>
          <p:cNvGrpSpPr>
            <a:grpSpLocks/>
          </p:cNvGrpSpPr>
          <p:nvPr/>
        </p:nvGrpSpPr>
        <p:grpSpPr bwMode="auto">
          <a:xfrm flipH="1">
            <a:off x="0" y="11430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D2534-2BE9-4BDE-84E3-7007F3C7D124}" type="datetimeFigureOut">
              <a:rPr lang="en-US"/>
              <a:pPr>
                <a:defRPr/>
              </a:pPr>
              <a:t>20-Nov-14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B433-20D9-4D33-8844-D5195EA74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2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035D8-1A07-40E8-9D6A-06CC00ED9D4F}" type="datetimeFigureOut">
              <a:rPr lang="en-US"/>
              <a:pPr>
                <a:defRPr/>
              </a:pPr>
              <a:t>20-Nov-14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6C63-EBE2-422E-86A7-921B20C32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04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180975" y="0"/>
            <a:ext cx="968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C5FC7F-8325-4B0F-A7AC-B36D507F46BB}" type="datetimeFigureOut">
              <a:rPr lang="en-US"/>
              <a:pPr>
                <a:defRPr/>
              </a:pPr>
              <a:t>20-Nov-14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1413" y="0"/>
            <a:ext cx="382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254AF026-0D4C-4B84-A717-AA5FC1A5E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38AC8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AB39F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“Post-Disaster Needs Assessment and Recovery </a:t>
            </a:r>
            <a:r>
              <a:rPr lang="en-US" sz="3200">
                <a:effectLst/>
              </a:rPr>
              <a:t>in </a:t>
            </a:r>
            <a:r>
              <a:rPr lang="en-US" sz="3200" smtClean="0">
                <a:effectLst/>
              </a:rPr>
              <a:t>Myanmar”</a:t>
            </a:r>
            <a:endParaRPr lang="en-US" sz="32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S3.6 </a:t>
            </a:r>
            <a:r>
              <a:rPr lang="en-US" b="1" dirty="0" smtClean="0"/>
              <a:t>Myanmar’s </a:t>
            </a:r>
            <a:r>
              <a:rPr lang="en-US" b="1" dirty="0"/>
              <a:t>Pool of Experts: The 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8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To identify the action plan and next steps to </a:t>
            </a:r>
            <a:r>
              <a:rPr lang="en-US" i="1" dirty="0" smtClean="0"/>
              <a:t>ensure a </a:t>
            </a:r>
            <a:r>
              <a:rPr lang="en-US" i="1" dirty="0"/>
              <a:t>pool of experts on post-disaster needs assessment from a range of Government sectors. </a:t>
            </a: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eaLnBrk="1" hangingPunct="1">
              <a:buFont typeface="Calibri" charset="0"/>
              <a:buAutoNum type="arabicPeriod"/>
            </a:pPr>
            <a:endParaRPr lang="en-US" dirty="0" smtClean="0"/>
          </a:p>
          <a:p>
            <a:pPr eaLnBrk="1" hangingPunct="1">
              <a:buFont typeface="Calibri" charset="0"/>
              <a:buAutoNum type="arabicPeriod"/>
            </a:pPr>
            <a:endParaRPr lang="en-US" dirty="0"/>
          </a:p>
        </p:txBody>
      </p:sp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Session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34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i="1" dirty="0"/>
              <a:t>T</a:t>
            </a:r>
            <a:r>
              <a:rPr lang="en-US" sz="2800" b="1" i="1" dirty="0" smtClean="0"/>
              <a:t>o </a:t>
            </a:r>
            <a:r>
              <a:rPr lang="en-US" sz="2800" b="1" i="1" dirty="0"/>
              <a:t>create a pool of experts on post-disaster needs assessment from a range of Government sectors</a:t>
            </a:r>
            <a:r>
              <a:rPr lang="en-US" sz="2800" dirty="0"/>
              <a:t>. </a:t>
            </a:r>
            <a:endParaRPr lang="en-US" sz="2800" dirty="0" smtClean="0"/>
          </a:p>
          <a:p>
            <a:pPr lvl="1"/>
            <a:r>
              <a:rPr lang="en-US" sz="2400" dirty="0"/>
              <a:t>To provide participants with a </a:t>
            </a:r>
            <a:r>
              <a:rPr lang="en-US" sz="2400" b="1" dirty="0"/>
              <a:t>clear understanding </a:t>
            </a:r>
            <a:r>
              <a:rPr lang="en-US" sz="2400" dirty="0"/>
              <a:t>of the objectives, concepts, and activities for post-disaster needs assessments in </a:t>
            </a:r>
            <a:r>
              <a:rPr lang="en-US" sz="2400" dirty="0" smtClean="0"/>
              <a:t>Myanmar. </a:t>
            </a:r>
            <a:endParaRPr lang="en-US" sz="2400" dirty="0"/>
          </a:p>
          <a:p>
            <a:pPr lvl="1"/>
            <a:r>
              <a:rPr lang="en-US" sz="2400" dirty="0"/>
              <a:t>To ensure that participants are </a:t>
            </a:r>
            <a:r>
              <a:rPr lang="en-US" sz="2400" b="1" dirty="0"/>
              <a:t>aware of their roles and responsibilities </a:t>
            </a:r>
            <a:r>
              <a:rPr lang="en-US" sz="2400" dirty="0"/>
              <a:t>in the case of a future disaster.</a:t>
            </a:r>
          </a:p>
          <a:p>
            <a:pPr lvl="1"/>
            <a:r>
              <a:rPr lang="en-US" sz="2400" dirty="0"/>
              <a:t>To give participants the </a:t>
            </a:r>
            <a:r>
              <a:rPr lang="en-US" sz="2400" b="1" dirty="0"/>
              <a:t>practical skills and understanding </a:t>
            </a:r>
            <a:r>
              <a:rPr lang="en-US" sz="2400" dirty="0"/>
              <a:t>to implement post-disaster needs assessments and recovery activities in the case of an actual disaster.</a:t>
            </a: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49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580833"/>
              </p:ext>
            </p:extLst>
          </p:nvPr>
        </p:nvGraphicFramePr>
        <p:xfrm>
          <a:off x="727658" y="2492896"/>
          <a:ext cx="7959144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9786"/>
                <a:gridCol w="1989786"/>
                <a:gridCol w="1989786"/>
                <a:gridCol w="1989786"/>
              </a:tblGrid>
              <a:tr h="3600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Steps / Actions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Challenges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Solutions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Resources Needed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Exercise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772816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are the next steps to create a pool of experts?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50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DB_template_updat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CAUPD template</Template>
  <TotalTime>4758</TotalTime>
  <Words>150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Angsana New</vt:lpstr>
      <vt:lpstr>Arial</vt:lpstr>
      <vt:lpstr>Calibri</vt:lpstr>
      <vt:lpstr>HY그래픽M</vt:lpstr>
      <vt:lpstr>Trebuchet MS</vt:lpstr>
      <vt:lpstr>Wingdings 2</vt:lpstr>
      <vt:lpstr>AFDB_template_update</vt:lpstr>
      <vt:lpstr>“Post-Disaster Needs Assessment and Recovery in Myanmar”</vt:lpstr>
      <vt:lpstr>Session Objectives</vt:lpstr>
      <vt:lpstr>Training Objectives</vt:lpstr>
      <vt:lpstr>Group Exercise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Institutional and Capacity  Building Support for Sub-National Post Disaster Reconstruction Activities in Khammouane Province</dc:title>
  <dc:creator>Pearn</dc:creator>
  <cp:lastModifiedBy>G Pearn</cp:lastModifiedBy>
  <cp:revision>710</cp:revision>
  <dcterms:created xsi:type="dcterms:W3CDTF">2013-02-18T06:24:38Z</dcterms:created>
  <dcterms:modified xsi:type="dcterms:W3CDTF">2014-11-20T08:14:13Z</dcterms:modified>
</cp:coreProperties>
</file>